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80" r:id="rId6"/>
    <p:sldId id="260" r:id="rId7"/>
    <p:sldId id="283" r:id="rId8"/>
    <p:sldId id="284" r:id="rId9"/>
    <p:sldId id="285" r:id="rId10"/>
    <p:sldId id="286" r:id="rId11"/>
    <p:sldId id="287" r:id="rId12"/>
    <p:sldId id="288" r:id="rId13"/>
    <p:sldId id="289" r:id="rId14"/>
    <p:sldId id="265" r:id="rId15"/>
    <p:sldId id="290" r:id="rId16"/>
    <p:sldId id="273" r:id="rId17"/>
    <p:sldId id="291" r:id="rId18"/>
    <p:sldId id="292" r:id="rId19"/>
    <p:sldId id="293"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0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Devlin" userId="6c723878-6261-4c74-848f-39767c3ff9c2" providerId="ADAL" clId="{5F25FC73-DED2-4B86-97D4-8EB792FD93B3}"/>
    <pc:docChg chg="undo custSel addSld delSld modSld sldOrd">
      <pc:chgData name="Katy Devlin" userId="6c723878-6261-4c74-848f-39767c3ff9c2" providerId="ADAL" clId="{5F25FC73-DED2-4B86-97D4-8EB792FD93B3}" dt="2025-10-01T14:29:43.661" v="455" actId="47"/>
      <pc:docMkLst>
        <pc:docMk/>
      </pc:docMkLst>
      <pc:sldChg chg="modSp modAnim">
        <pc:chgData name="Katy Devlin" userId="6c723878-6261-4c74-848f-39767c3ff9c2" providerId="ADAL" clId="{5F25FC73-DED2-4B86-97D4-8EB792FD93B3}" dt="2025-09-30T11:57:58.661" v="48"/>
        <pc:sldMkLst>
          <pc:docMk/>
          <pc:sldMk cId="1666798367" sldId="256"/>
        </pc:sldMkLst>
        <pc:spChg chg="mod">
          <ac:chgData name="Katy Devlin" userId="6c723878-6261-4c74-848f-39767c3ff9c2" providerId="ADAL" clId="{5F25FC73-DED2-4B86-97D4-8EB792FD93B3}" dt="2025-09-30T11:27:16.490" v="20" actId="20577"/>
          <ac:spMkLst>
            <pc:docMk/>
            <pc:sldMk cId="1666798367" sldId="256"/>
            <ac:spMk id="3" creationId="{7B812A28-3FDA-C18A-F03D-C68BE9EB1D85}"/>
          </ac:spMkLst>
        </pc:spChg>
      </pc:sldChg>
      <pc:sldChg chg="del">
        <pc:chgData name="Katy Devlin" userId="6c723878-6261-4c74-848f-39767c3ff9c2" providerId="ADAL" clId="{5F25FC73-DED2-4B86-97D4-8EB792FD93B3}" dt="2025-10-01T14:20:09.200" v="298" actId="47"/>
        <pc:sldMkLst>
          <pc:docMk/>
          <pc:sldMk cId="1056797034" sldId="259"/>
        </pc:sldMkLst>
      </pc:sldChg>
      <pc:sldChg chg="addSp delSp modSp mod">
        <pc:chgData name="Katy Devlin" userId="6c723878-6261-4c74-848f-39767c3ff9c2" providerId="ADAL" clId="{5F25FC73-DED2-4B86-97D4-8EB792FD93B3}" dt="2025-10-01T14:12:15.350" v="90" actId="14100"/>
        <pc:sldMkLst>
          <pc:docMk/>
          <pc:sldMk cId="3441266396" sldId="260"/>
        </pc:sldMkLst>
        <pc:spChg chg="mod">
          <ac:chgData name="Katy Devlin" userId="6c723878-6261-4c74-848f-39767c3ff9c2" providerId="ADAL" clId="{5F25FC73-DED2-4B86-97D4-8EB792FD93B3}" dt="2025-10-01T14:11:56.537" v="88" actId="207"/>
          <ac:spMkLst>
            <pc:docMk/>
            <pc:sldMk cId="3441266396" sldId="260"/>
            <ac:spMk id="3" creationId="{A030FA07-3840-05C7-9FBB-5889E3A1D8BE}"/>
          </ac:spMkLst>
        </pc:spChg>
        <pc:spChg chg="add mod ord">
          <ac:chgData name="Katy Devlin" userId="6c723878-6261-4c74-848f-39767c3ff9c2" providerId="ADAL" clId="{5F25FC73-DED2-4B86-97D4-8EB792FD93B3}" dt="2025-10-01T14:12:15.350" v="90" actId="14100"/>
          <ac:spMkLst>
            <pc:docMk/>
            <pc:sldMk cId="3441266396" sldId="260"/>
            <ac:spMk id="7" creationId="{C127A121-AFC7-9FCE-7D3C-7223440FDE45}"/>
          </ac:spMkLst>
        </pc:spChg>
        <pc:picChg chg="add mod">
          <ac:chgData name="Katy Devlin" userId="6c723878-6261-4c74-848f-39767c3ff9c2" providerId="ADAL" clId="{5F25FC73-DED2-4B86-97D4-8EB792FD93B3}" dt="2025-10-01T14:09:19.863" v="74" actId="1076"/>
          <ac:picMkLst>
            <pc:docMk/>
            <pc:sldMk cId="3441266396" sldId="260"/>
            <ac:picMk id="5" creationId="{3D877A84-2E19-A45D-0970-C13D43044224}"/>
          </ac:picMkLst>
        </pc:picChg>
      </pc:sldChg>
      <pc:sldChg chg="addSp delSp modSp mod">
        <pc:chgData name="Katy Devlin" userId="6c723878-6261-4c74-848f-39767c3ff9c2" providerId="ADAL" clId="{5F25FC73-DED2-4B86-97D4-8EB792FD93B3}" dt="2025-10-01T14:25:24.899" v="412"/>
        <pc:sldMkLst>
          <pc:docMk/>
          <pc:sldMk cId="1242317420" sldId="265"/>
        </pc:sldMkLst>
        <pc:spChg chg="ord">
          <ac:chgData name="Katy Devlin" userId="6c723878-6261-4c74-848f-39767c3ff9c2" providerId="ADAL" clId="{5F25FC73-DED2-4B86-97D4-8EB792FD93B3}" dt="2025-10-01T14:24:38.058" v="404" actId="166"/>
          <ac:spMkLst>
            <pc:docMk/>
            <pc:sldMk cId="1242317420" sldId="265"/>
            <ac:spMk id="2" creationId="{9DD45558-3868-5DB8-2FC9-2AE223D643AB}"/>
          </ac:spMkLst>
        </pc:spChg>
        <pc:spChg chg="add mod ord">
          <ac:chgData name="Katy Devlin" userId="6c723878-6261-4c74-848f-39767c3ff9c2" providerId="ADAL" clId="{5F25FC73-DED2-4B86-97D4-8EB792FD93B3}" dt="2025-10-01T14:25:20.504" v="411" actId="1076"/>
          <ac:spMkLst>
            <pc:docMk/>
            <pc:sldMk cId="1242317420" sldId="265"/>
            <ac:spMk id="3" creationId="{5C1496DF-39EE-0AC3-A130-FA786D880365}"/>
          </ac:spMkLst>
        </pc:spChg>
        <pc:spChg chg="ord">
          <ac:chgData name="Katy Devlin" userId="6c723878-6261-4c74-848f-39767c3ff9c2" providerId="ADAL" clId="{5F25FC73-DED2-4B86-97D4-8EB792FD93B3}" dt="2025-10-01T14:25:10.552" v="410" actId="170"/>
          <ac:spMkLst>
            <pc:docMk/>
            <pc:sldMk cId="1242317420" sldId="265"/>
            <ac:spMk id="8" creationId="{6EC83B87-6FF4-8E80-0E7F-CE100A822D2C}"/>
          </ac:spMkLst>
        </pc:spChg>
        <pc:picChg chg="add mod">
          <ac:chgData name="Katy Devlin" userId="6c723878-6261-4c74-848f-39767c3ff9c2" providerId="ADAL" clId="{5F25FC73-DED2-4B86-97D4-8EB792FD93B3}" dt="2025-10-01T14:25:24.899" v="412"/>
          <ac:picMkLst>
            <pc:docMk/>
            <pc:sldMk cId="1242317420" sldId="265"/>
            <ac:picMk id="5" creationId="{03BD80D4-3840-4A73-93A5-A147B929DA01}"/>
          </ac:picMkLst>
        </pc:picChg>
        <pc:picChg chg="ord">
          <ac:chgData name="Katy Devlin" userId="6c723878-6261-4c74-848f-39767c3ff9c2" providerId="ADAL" clId="{5F25FC73-DED2-4B86-97D4-8EB792FD93B3}" dt="2025-10-01T14:25:02.821" v="408" actId="166"/>
          <ac:picMkLst>
            <pc:docMk/>
            <pc:sldMk cId="1242317420" sldId="265"/>
            <ac:picMk id="7" creationId="{3CF1B1FA-0F81-1038-E5E0-BAB57ED9F567}"/>
          </ac:picMkLst>
        </pc:picChg>
        <pc:picChg chg="ord">
          <ac:chgData name="Katy Devlin" userId="6c723878-6261-4c74-848f-39767c3ff9c2" providerId="ADAL" clId="{5F25FC73-DED2-4B86-97D4-8EB792FD93B3}" dt="2025-10-01T14:24:58.249" v="407" actId="166"/>
          <ac:picMkLst>
            <pc:docMk/>
            <pc:sldMk cId="1242317420" sldId="265"/>
            <ac:picMk id="14" creationId="{D6CF34AD-A431-A365-5A6A-CBC017A3CFF8}"/>
          </ac:picMkLst>
        </pc:picChg>
      </pc:sldChg>
      <pc:sldChg chg="del">
        <pc:chgData name="Katy Devlin" userId="6c723878-6261-4c74-848f-39767c3ff9c2" providerId="ADAL" clId="{5F25FC73-DED2-4B86-97D4-8EB792FD93B3}" dt="2025-10-01T14:28:02.393" v="431" actId="47"/>
        <pc:sldMkLst>
          <pc:docMk/>
          <pc:sldMk cId="2876243567" sldId="266"/>
        </pc:sldMkLst>
      </pc:sldChg>
      <pc:sldChg chg="modSp del">
        <pc:chgData name="Katy Devlin" userId="6c723878-6261-4c74-848f-39767c3ff9c2" providerId="ADAL" clId="{5F25FC73-DED2-4B86-97D4-8EB792FD93B3}" dt="2025-10-01T14:14:28.465" v="202" actId="47"/>
        <pc:sldMkLst>
          <pc:docMk/>
          <pc:sldMk cId="3926990652" sldId="268"/>
        </pc:sldMkLst>
      </pc:sldChg>
      <pc:sldChg chg="del">
        <pc:chgData name="Katy Devlin" userId="6c723878-6261-4c74-848f-39767c3ff9c2" providerId="ADAL" clId="{5F25FC73-DED2-4B86-97D4-8EB792FD93B3}" dt="2025-10-01T14:15:52.287" v="212" actId="47"/>
        <pc:sldMkLst>
          <pc:docMk/>
          <pc:sldMk cId="303711455" sldId="269"/>
        </pc:sldMkLst>
      </pc:sldChg>
      <pc:sldChg chg="del">
        <pc:chgData name="Katy Devlin" userId="6c723878-6261-4c74-848f-39767c3ff9c2" providerId="ADAL" clId="{5F25FC73-DED2-4B86-97D4-8EB792FD93B3}" dt="2025-10-01T14:15:08.439" v="207" actId="47"/>
        <pc:sldMkLst>
          <pc:docMk/>
          <pc:sldMk cId="2403849981" sldId="270"/>
        </pc:sldMkLst>
      </pc:sldChg>
      <pc:sldChg chg="delSp mod">
        <pc:chgData name="Katy Devlin" userId="6c723878-6261-4c74-848f-39767c3ff9c2" providerId="ADAL" clId="{5F25FC73-DED2-4B86-97D4-8EB792FD93B3}" dt="2025-10-01T14:25:39.576" v="414" actId="478"/>
        <pc:sldMkLst>
          <pc:docMk/>
          <pc:sldMk cId="4250398625" sldId="273"/>
        </pc:sldMkLst>
      </pc:sldChg>
      <pc:sldChg chg="del">
        <pc:chgData name="Katy Devlin" userId="6c723878-6261-4c74-848f-39767c3ff9c2" providerId="ADAL" clId="{5F25FC73-DED2-4B86-97D4-8EB792FD93B3}" dt="2025-10-01T14:21:21.395" v="316" actId="47"/>
        <pc:sldMkLst>
          <pc:docMk/>
          <pc:sldMk cId="707715876" sldId="274"/>
        </pc:sldMkLst>
      </pc:sldChg>
      <pc:sldChg chg="del">
        <pc:chgData name="Katy Devlin" userId="6c723878-6261-4c74-848f-39767c3ff9c2" providerId="ADAL" clId="{5F25FC73-DED2-4B86-97D4-8EB792FD93B3}" dt="2025-10-01T14:22:56.865" v="355" actId="47"/>
        <pc:sldMkLst>
          <pc:docMk/>
          <pc:sldMk cId="2830719221" sldId="275"/>
        </pc:sldMkLst>
      </pc:sldChg>
      <pc:sldChg chg="del">
        <pc:chgData name="Katy Devlin" userId="6c723878-6261-4c74-848f-39767c3ff9c2" providerId="ADAL" clId="{5F25FC73-DED2-4B86-97D4-8EB792FD93B3}" dt="2025-10-01T14:25:35.313" v="413" actId="2696"/>
        <pc:sldMkLst>
          <pc:docMk/>
          <pc:sldMk cId="3479852265" sldId="276"/>
        </pc:sldMkLst>
      </pc:sldChg>
      <pc:sldChg chg="del">
        <pc:chgData name="Katy Devlin" userId="6c723878-6261-4c74-848f-39767c3ff9c2" providerId="ADAL" clId="{5F25FC73-DED2-4B86-97D4-8EB792FD93B3}" dt="2025-10-01T14:28:59.449" v="445" actId="47"/>
        <pc:sldMkLst>
          <pc:docMk/>
          <pc:sldMk cId="3766808712" sldId="277"/>
        </pc:sldMkLst>
      </pc:sldChg>
      <pc:sldChg chg="del">
        <pc:chgData name="Katy Devlin" userId="6c723878-6261-4c74-848f-39767c3ff9c2" providerId="ADAL" clId="{5F25FC73-DED2-4B86-97D4-8EB792FD93B3}" dt="2025-10-01T14:29:43.661" v="455" actId="47"/>
        <pc:sldMkLst>
          <pc:docMk/>
          <pc:sldMk cId="3504246148" sldId="278"/>
        </pc:sldMkLst>
      </pc:sldChg>
      <pc:sldChg chg="addSp modSp del">
        <pc:chgData name="Katy Devlin" userId="6c723878-6261-4c74-848f-39767c3ff9c2" providerId="ADAL" clId="{5F25FC73-DED2-4B86-97D4-8EB792FD93B3}" dt="2025-10-01T14:13:07.903" v="96" actId="47"/>
        <pc:sldMkLst>
          <pc:docMk/>
          <pc:sldMk cId="903290521" sldId="279"/>
        </pc:sldMkLst>
      </pc:sldChg>
      <pc:sldChg chg="addSp delSp modSp mod">
        <pc:chgData name="Katy Devlin" userId="6c723878-6261-4c74-848f-39767c3ff9c2" providerId="ADAL" clId="{5F25FC73-DED2-4B86-97D4-8EB792FD93B3}" dt="2025-10-01T14:10:54.199" v="83" actId="20577"/>
        <pc:sldMkLst>
          <pc:docMk/>
          <pc:sldMk cId="374421802" sldId="280"/>
        </pc:sldMkLst>
        <pc:spChg chg="mod">
          <ac:chgData name="Katy Devlin" userId="6c723878-6261-4c74-848f-39767c3ff9c2" providerId="ADAL" clId="{5F25FC73-DED2-4B86-97D4-8EB792FD93B3}" dt="2025-10-01T14:10:54.199" v="83" actId="20577"/>
          <ac:spMkLst>
            <pc:docMk/>
            <pc:sldMk cId="374421802" sldId="280"/>
            <ac:spMk id="2" creationId="{7EDEE7F3-3444-8789-E221-9FB87434E713}"/>
          </ac:spMkLst>
        </pc:spChg>
        <pc:spChg chg="mod">
          <ac:chgData name="Katy Devlin" userId="6c723878-6261-4c74-848f-39767c3ff9c2" providerId="ADAL" clId="{5F25FC73-DED2-4B86-97D4-8EB792FD93B3}" dt="2025-10-01T14:10:43.521" v="80" actId="14100"/>
          <ac:spMkLst>
            <pc:docMk/>
            <pc:sldMk cId="374421802" sldId="280"/>
            <ac:spMk id="8" creationId="{793EB2C0-2D97-5357-05CE-2F3A751076DA}"/>
          </ac:spMkLst>
        </pc:spChg>
        <pc:picChg chg="add mod">
          <ac:chgData name="Katy Devlin" userId="6c723878-6261-4c74-848f-39767c3ff9c2" providerId="ADAL" clId="{5F25FC73-DED2-4B86-97D4-8EB792FD93B3}" dt="2025-10-01T14:08:22.173" v="72" actId="1076"/>
          <ac:picMkLst>
            <pc:docMk/>
            <pc:sldMk cId="374421802" sldId="280"/>
            <ac:picMk id="5" creationId="{50AE3FD7-E56E-39BA-416A-4767E10C384A}"/>
          </ac:picMkLst>
        </pc:picChg>
        <pc:picChg chg="mod">
          <ac:chgData name="Katy Devlin" userId="6c723878-6261-4c74-848f-39767c3ff9c2" providerId="ADAL" clId="{5F25FC73-DED2-4B86-97D4-8EB792FD93B3}" dt="2025-10-01T14:10:37.413" v="79" actId="732"/>
          <ac:picMkLst>
            <pc:docMk/>
            <pc:sldMk cId="374421802" sldId="280"/>
            <ac:picMk id="1026" creationId="{C049DD41-85C6-0E69-30A3-D9563034418B}"/>
          </ac:picMkLst>
        </pc:picChg>
        <pc:picChg chg="mod">
          <ac:chgData name="Katy Devlin" userId="6c723878-6261-4c74-848f-39767c3ff9c2" providerId="ADAL" clId="{5F25FC73-DED2-4B86-97D4-8EB792FD93B3}" dt="2025-10-01T14:10:30.860" v="78" actId="1076"/>
          <ac:picMkLst>
            <pc:docMk/>
            <pc:sldMk cId="374421802" sldId="280"/>
            <ac:picMk id="1030" creationId="{BFC17BF5-21F1-7BC7-2F83-35FAFC07DA71}"/>
          </ac:picMkLst>
        </pc:picChg>
      </pc:sldChg>
      <pc:sldChg chg="modSp">
        <pc:chgData name="Katy Devlin" userId="6c723878-6261-4c74-848f-39767c3ff9c2" providerId="ADAL" clId="{5F25FC73-DED2-4B86-97D4-8EB792FD93B3}" dt="2025-09-30T11:27:28.726" v="21"/>
        <pc:sldMkLst>
          <pc:docMk/>
          <pc:sldMk cId="798385254" sldId="282"/>
        </pc:sldMkLst>
        <pc:spChg chg="mod">
          <ac:chgData name="Katy Devlin" userId="6c723878-6261-4c74-848f-39767c3ff9c2" providerId="ADAL" clId="{5F25FC73-DED2-4B86-97D4-8EB792FD93B3}" dt="2025-09-30T11:27:28.726" v="21"/>
          <ac:spMkLst>
            <pc:docMk/>
            <pc:sldMk cId="798385254" sldId="282"/>
            <ac:spMk id="3" creationId="{840391F4-ACF3-DF8F-42E2-8F7C1A2DC4A3}"/>
          </ac:spMkLst>
        </pc:spChg>
      </pc:sldChg>
      <pc:sldChg chg="modSp add mod">
        <pc:chgData name="Katy Devlin" userId="6c723878-6261-4c74-848f-39767c3ff9c2" providerId="ADAL" clId="{5F25FC73-DED2-4B86-97D4-8EB792FD93B3}" dt="2025-10-01T14:12:58.247" v="95" actId="207"/>
        <pc:sldMkLst>
          <pc:docMk/>
          <pc:sldMk cId="2659836517" sldId="283"/>
        </pc:sldMkLst>
        <pc:spChg chg="mod">
          <ac:chgData name="Katy Devlin" userId="6c723878-6261-4c74-848f-39767c3ff9c2" providerId="ADAL" clId="{5F25FC73-DED2-4B86-97D4-8EB792FD93B3}" dt="2025-10-01T14:12:42.633" v="92"/>
          <ac:spMkLst>
            <pc:docMk/>
            <pc:sldMk cId="2659836517" sldId="283"/>
            <ac:spMk id="2" creationId="{CC5404F2-EF68-4FE9-08DF-A381E3777A8C}"/>
          </ac:spMkLst>
        </pc:spChg>
        <pc:spChg chg="mod">
          <ac:chgData name="Katy Devlin" userId="6c723878-6261-4c74-848f-39767c3ff9c2" providerId="ADAL" clId="{5F25FC73-DED2-4B86-97D4-8EB792FD93B3}" dt="2025-10-01T14:12:58.247" v="95" actId="207"/>
          <ac:spMkLst>
            <pc:docMk/>
            <pc:sldMk cId="2659836517" sldId="283"/>
            <ac:spMk id="3" creationId="{E8ED6300-BBB5-AF3B-57E7-98F0F16AF5B0}"/>
          </ac:spMkLst>
        </pc:spChg>
      </pc:sldChg>
      <pc:sldChg chg="modSp add mod">
        <pc:chgData name="Katy Devlin" userId="6c723878-6261-4c74-848f-39767c3ff9c2" providerId="ADAL" clId="{5F25FC73-DED2-4B86-97D4-8EB792FD93B3}" dt="2025-10-01T14:14:23.658" v="201" actId="20577"/>
        <pc:sldMkLst>
          <pc:docMk/>
          <pc:sldMk cId="423206486" sldId="284"/>
        </pc:sldMkLst>
        <pc:spChg chg="mod">
          <ac:chgData name="Katy Devlin" userId="6c723878-6261-4c74-848f-39767c3ff9c2" providerId="ADAL" clId="{5F25FC73-DED2-4B86-97D4-8EB792FD93B3}" dt="2025-10-01T14:13:30.378" v="111" actId="20577"/>
          <ac:spMkLst>
            <pc:docMk/>
            <pc:sldMk cId="423206486" sldId="284"/>
            <ac:spMk id="2" creationId="{73EB8D6B-D756-A849-5F73-0BB4911EDC64}"/>
          </ac:spMkLst>
        </pc:spChg>
        <pc:spChg chg="mod">
          <ac:chgData name="Katy Devlin" userId="6c723878-6261-4c74-848f-39767c3ff9c2" providerId="ADAL" clId="{5F25FC73-DED2-4B86-97D4-8EB792FD93B3}" dt="2025-10-01T14:14:23.658" v="201" actId="20577"/>
          <ac:spMkLst>
            <pc:docMk/>
            <pc:sldMk cId="423206486" sldId="284"/>
            <ac:spMk id="3" creationId="{2025E1D8-D579-9E2E-7984-5EC1335ABC90}"/>
          </ac:spMkLst>
        </pc:spChg>
      </pc:sldChg>
      <pc:sldChg chg="modSp add mod">
        <pc:chgData name="Katy Devlin" userId="6c723878-6261-4c74-848f-39767c3ff9c2" providerId="ADAL" clId="{5F25FC73-DED2-4B86-97D4-8EB792FD93B3}" dt="2025-10-01T14:14:58.704" v="206" actId="113"/>
        <pc:sldMkLst>
          <pc:docMk/>
          <pc:sldMk cId="396484658" sldId="285"/>
        </pc:sldMkLst>
        <pc:spChg chg="mod">
          <ac:chgData name="Katy Devlin" userId="6c723878-6261-4c74-848f-39767c3ff9c2" providerId="ADAL" clId="{5F25FC73-DED2-4B86-97D4-8EB792FD93B3}" dt="2025-10-01T14:14:58.704" v="206" actId="113"/>
          <ac:spMkLst>
            <pc:docMk/>
            <pc:sldMk cId="396484658" sldId="285"/>
            <ac:spMk id="3" creationId="{F5E27D9D-F22E-8D97-F0EB-CCE3A8D45A53}"/>
          </ac:spMkLst>
        </pc:spChg>
      </pc:sldChg>
      <pc:sldChg chg="modSp add mod">
        <pc:chgData name="Katy Devlin" userId="6c723878-6261-4c74-848f-39767c3ff9c2" providerId="ADAL" clId="{5F25FC73-DED2-4B86-97D4-8EB792FD93B3}" dt="2025-10-01T14:18:37.836" v="275" actId="20577"/>
        <pc:sldMkLst>
          <pc:docMk/>
          <pc:sldMk cId="1740767367" sldId="286"/>
        </pc:sldMkLst>
        <pc:spChg chg="mod">
          <ac:chgData name="Katy Devlin" userId="6c723878-6261-4c74-848f-39767c3ff9c2" providerId="ADAL" clId="{5F25FC73-DED2-4B86-97D4-8EB792FD93B3}" dt="2025-10-01T14:18:37.836" v="275" actId="20577"/>
          <ac:spMkLst>
            <pc:docMk/>
            <pc:sldMk cId="1740767367" sldId="286"/>
            <ac:spMk id="3" creationId="{48D78E2D-BA97-7B5E-CBEB-134A3ECDF5EA}"/>
          </ac:spMkLst>
        </pc:spChg>
      </pc:sldChg>
      <pc:sldChg chg="addSp modSp add mod">
        <pc:chgData name="Katy Devlin" userId="6c723878-6261-4c74-848f-39767c3ff9c2" providerId="ADAL" clId="{5F25FC73-DED2-4B86-97D4-8EB792FD93B3}" dt="2025-10-01T14:21:02.673" v="311" actId="27636"/>
        <pc:sldMkLst>
          <pc:docMk/>
          <pc:sldMk cId="2776280757" sldId="287"/>
        </pc:sldMkLst>
        <pc:spChg chg="mod ord">
          <ac:chgData name="Katy Devlin" userId="6c723878-6261-4c74-848f-39767c3ff9c2" providerId="ADAL" clId="{5F25FC73-DED2-4B86-97D4-8EB792FD93B3}" dt="2025-10-01T14:17:30.202" v="244" actId="166"/>
          <ac:spMkLst>
            <pc:docMk/>
            <pc:sldMk cId="2776280757" sldId="287"/>
            <ac:spMk id="2" creationId="{B94D37AF-A128-D6A9-36F7-FE70A31E5E9B}"/>
          </ac:spMkLst>
        </pc:spChg>
        <pc:spChg chg="mod">
          <ac:chgData name="Katy Devlin" userId="6c723878-6261-4c74-848f-39767c3ff9c2" providerId="ADAL" clId="{5F25FC73-DED2-4B86-97D4-8EB792FD93B3}" dt="2025-10-01T14:21:02.673" v="311" actId="27636"/>
          <ac:spMkLst>
            <pc:docMk/>
            <pc:sldMk cId="2776280757" sldId="287"/>
            <ac:spMk id="3" creationId="{3127E539-7F06-4ED7-D3A2-D9496FA99AE5}"/>
          </ac:spMkLst>
        </pc:spChg>
        <pc:spChg chg="add mod ord">
          <ac:chgData name="Katy Devlin" userId="6c723878-6261-4c74-848f-39767c3ff9c2" providerId="ADAL" clId="{5F25FC73-DED2-4B86-97D4-8EB792FD93B3}" dt="2025-10-01T14:17:34.764" v="245" actId="1076"/>
          <ac:spMkLst>
            <pc:docMk/>
            <pc:sldMk cId="2776280757" sldId="287"/>
            <ac:spMk id="4" creationId="{569A89A7-8F1C-C026-BE94-42761B2E7851}"/>
          </ac:spMkLst>
        </pc:spChg>
      </pc:sldChg>
      <pc:sldChg chg="modSp add mod">
        <pc:chgData name="Katy Devlin" userId="6c723878-6261-4c74-848f-39767c3ff9c2" providerId="ADAL" clId="{5F25FC73-DED2-4B86-97D4-8EB792FD93B3}" dt="2025-10-01T14:21:09.892" v="315" actId="27636"/>
        <pc:sldMkLst>
          <pc:docMk/>
          <pc:sldMk cId="2256631485" sldId="288"/>
        </pc:sldMkLst>
        <pc:spChg chg="mod">
          <ac:chgData name="Katy Devlin" userId="6c723878-6261-4c74-848f-39767c3ff9c2" providerId="ADAL" clId="{5F25FC73-DED2-4B86-97D4-8EB792FD93B3}" dt="2025-10-01T14:20:05.735" v="297" actId="20577"/>
          <ac:spMkLst>
            <pc:docMk/>
            <pc:sldMk cId="2256631485" sldId="288"/>
            <ac:spMk id="2" creationId="{86FE32EC-9CB7-498E-11F5-B1077A562AAC}"/>
          </ac:spMkLst>
        </pc:spChg>
        <pc:spChg chg="mod">
          <ac:chgData name="Katy Devlin" userId="6c723878-6261-4c74-848f-39767c3ff9c2" providerId="ADAL" clId="{5F25FC73-DED2-4B86-97D4-8EB792FD93B3}" dt="2025-10-01T14:21:09.892" v="315" actId="27636"/>
          <ac:spMkLst>
            <pc:docMk/>
            <pc:sldMk cId="2256631485" sldId="288"/>
            <ac:spMk id="3" creationId="{F4D072E6-702E-8F86-D996-A95FFB2DDEB3}"/>
          </ac:spMkLst>
        </pc:spChg>
        <pc:spChg chg="mod">
          <ac:chgData name="Katy Devlin" userId="6c723878-6261-4c74-848f-39767c3ff9c2" providerId="ADAL" clId="{5F25FC73-DED2-4B86-97D4-8EB792FD93B3}" dt="2025-10-01T14:19:56.601" v="286" actId="208"/>
          <ac:spMkLst>
            <pc:docMk/>
            <pc:sldMk cId="2256631485" sldId="288"/>
            <ac:spMk id="4" creationId="{7CC751E3-0233-E17D-B48E-5362B4425783}"/>
          </ac:spMkLst>
        </pc:spChg>
      </pc:sldChg>
      <pc:sldChg chg="modSp add mod">
        <pc:chgData name="Katy Devlin" userId="6c723878-6261-4c74-848f-39767c3ff9c2" providerId="ADAL" clId="{5F25FC73-DED2-4B86-97D4-8EB792FD93B3}" dt="2025-10-01T14:22:43.559" v="354" actId="20577"/>
        <pc:sldMkLst>
          <pc:docMk/>
          <pc:sldMk cId="3716191657" sldId="289"/>
        </pc:sldMkLst>
        <pc:spChg chg="mod">
          <ac:chgData name="Katy Devlin" userId="6c723878-6261-4c74-848f-39767c3ff9c2" providerId="ADAL" clId="{5F25FC73-DED2-4B86-97D4-8EB792FD93B3}" dt="2025-10-01T14:21:49.224" v="327" actId="20577"/>
          <ac:spMkLst>
            <pc:docMk/>
            <pc:sldMk cId="3716191657" sldId="289"/>
            <ac:spMk id="2" creationId="{A09EA787-2E71-AF99-58DC-C6C86CBC0907}"/>
          </ac:spMkLst>
        </pc:spChg>
        <pc:spChg chg="mod">
          <ac:chgData name="Katy Devlin" userId="6c723878-6261-4c74-848f-39767c3ff9c2" providerId="ADAL" clId="{5F25FC73-DED2-4B86-97D4-8EB792FD93B3}" dt="2025-10-01T14:22:43.559" v="354" actId="20577"/>
          <ac:spMkLst>
            <pc:docMk/>
            <pc:sldMk cId="3716191657" sldId="289"/>
            <ac:spMk id="3" creationId="{FB29F13E-5142-0573-54F5-FB65007A4B77}"/>
          </ac:spMkLst>
        </pc:spChg>
        <pc:spChg chg="mod">
          <ac:chgData name="Katy Devlin" userId="6c723878-6261-4c74-848f-39767c3ff9c2" providerId="ADAL" clId="{5F25FC73-DED2-4B86-97D4-8EB792FD93B3}" dt="2025-10-01T14:21:46.069" v="319" actId="208"/>
          <ac:spMkLst>
            <pc:docMk/>
            <pc:sldMk cId="3716191657" sldId="289"/>
            <ac:spMk id="4" creationId="{B7E1B0C6-8285-62E0-2452-77C772294EA4}"/>
          </ac:spMkLst>
        </pc:spChg>
      </pc:sldChg>
      <pc:sldChg chg="modSp add mod ord">
        <pc:chgData name="Katy Devlin" userId="6c723878-6261-4c74-848f-39767c3ff9c2" providerId="ADAL" clId="{5F25FC73-DED2-4B86-97D4-8EB792FD93B3}" dt="2025-10-01T14:24:11.024" v="401" actId="27636"/>
        <pc:sldMkLst>
          <pc:docMk/>
          <pc:sldMk cId="842536009" sldId="290"/>
        </pc:sldMkLst>
        <pc:spChg chg="mod">
          <ac:chgData name="Katy Devlin" userId="6c723878-6261-4c74-848f-39767c3ff9c2" providerId="ADAL" clId="{5F25FC73-DED2-4B86-97D4-8EB792FD93B3}" dt="2025-10-01T14:23:56.671" v="396" actId="20577"/>
          <ac:spMkLst>
            <pc:docMk/>
            <pc:sldMk cId="842536009" sldId="290"/>
            <ac:spMk id="2" creationId="{AE9DBA62-6617-8562-648A-5F3E2C9DA5DB}"/>
          </ac:spMkLst>
        </pc:spChg>
        <pc:spChg chg="mod">
          <ac:chgData name="Katy Devlin" userId="6c723878-6261-4c74-848f-39767c3ff9c2" providerId="ADAL" clId="{5F25FC73-DED2-4B86-97D4-8EB792FD93B3}" dt="2025-10-01T14:24:11.024" v="401" actId="27636"/>
          <ac:spMkLst>
            <pc:docMk/>
            <pc:sldMk cId="842536009" sldId="290"/>
            <ac:spMk id="3" creationId="{E342F557-CD45-1C4D-CE71-736A800EB84F}"/>
          </ac:spMkLst>
        </pc:spChg>
        <pc:spChg chg="mod">
          <ac:chgData name="Katy Devlin" userId="6c723878-6261-4c74-848f-39767c3ff9c2" providerId="ADAL" clId="{5F25FC73-DED2-4B86-97D4-8EB792FD93B3}" dt="2025-10-01T14:23:33.997" v="361" actId="208"/>
          <ac:spMkLst>
            <pc:docMk/>
            <pc:sldMk cId="842536009" sldId="290"/>
            <ac:spMk id="4" creationId="{BF2CA81C-E6EE-3A3A-BAC2-1630E5A30738}"/>
          </ac:spMkLst>
        </pc:spChg>
      </pc:sldChg>
      <pc:sldChg chg="modSp add mod ord">
        <pc:chgData name="Katy Devlin" userId="6c723878-6261-4c74-848f-39767c3ff9c2" providerId="ADAL" clId="{5F25FC73-DED2-4B86-97D4-8EB792FD93B3}" dt="2025-10-01T14:27:54.081" v="430" actId="27636"/>
        <pc:sldMkLst>
          <pc:docMk/>
          <pc:sldMk cId="2617477745" sldId="291"/>
        </pc:sldMkLst>
        <pc:spChg chg="mod">
          <ac:chgData name="Katy Devlin" userId="6c723878-6261-4c74-848f-39767c3ff9c2" providerId="ADAL" clId="{5F25FC73-DED2-4B86-97D4-8EB792FD93B3}" dt="2025-10-01T14:27:26.421" v="421" actId="20577"/>
          <ac:spMkLst>
            <pc:docMk/>
            <pc:sldMk cId="2617477745" sldId="291"/>
            <ac:spMk id="2" creationId="{5FFF148C-803B-BEE3-BB88-E9A6CF76E708}"/>
          </ac:spMkLst>
        </pc:spChg>
        <pc:spChg chg="mod">
          <ac:chgData name="Katy Devlin" userId="6c723878-6261-4c74-848f-39767c3ff9c2" providerId="ADAL" clId="{5F25FC73-DED2-4B86-97D4-8EB792FD93B3}" dt="2025-10-01T14:27:54.081" v="430" actId="27636"/>
          <ac:spMkLst>
            <pc:docMk/>
            <pc:sldMk cId="2617477745" sldId="291"/>
            <ac:spMk id="3" creationId="{6C43D56B-D162-C7E9-B1F5-FA4608D1BCB5}"/>
          </ac:spMkLst>
        </pc:spChg>
      </pc:sldChg>
      <pc:sldChg chg="modSp add mod">
        <pc:chgData name="Katy Devlin" userId="6c723878-6261-4c74-848f-39767c3ff9c2" providerId="ADAL" clId="{5F25FC73-DED2-4B86-97D4-8EB792FD93B3}" dt="2025-10-01T14:28:55.080" v="444" actId="207"/>
        <pc:sldMkLst>
          <pc:docMk/>
          <pc:sldMk cId="1689866109" sldId="292"/>
        </pc:sldMkLst>
        <pc:spChg chg="mod">
          <ac:chgData name="Katy Devlin" userId="6c723878-6261-4c74-848f-39767c3ff9c2" providerId="ADAL" clId="{5F25FC73-DED2-4B86-97D4-8EB792FD93B3}" dt="2025-10-01T14:28:55.080" v="444" actId="207"/>
          <ac:spMkLst>
            <pc:docMk/>
            <pc:sldMk cId="1689866109" sldId="292"/>
            <ac:spMk id="3" creationId="{27D66957-9409-2D34-272E-8679A215062C}"/>
          </ac:spMkLst>
        </pc:spChg>
      </pc:sldChg>
      <pc:sldChg chg="addSp modSp add mod">
        <pc:chgData name="Katy Devlin" userId="6c723878-6261-4c74-848f-39767c3ff9c2" providerId="ADAL" clId="{5F25FC73-DED2-4B86-97D4-8EB792FD93B3}" dt="2025-10-01T14:29:40.892" v="454" actId="1076"/>
        <pc:sldMkLst>
          <pc:docMk/>
          <pc:sldMk cId="3344704819" sldId="293"/>
        </pc:sldMkLst>
        <pc:spChg chg="mod">
          <ac:chgData name="Katy Devlin" userId="6c723878-6261-4c74-848f-39767c3ff9c2" providerId="ADAL" clId="{5F25FC73-DED2-4B86-97D4-8EB792FD93B3}" dt="2025-10-01T14:29:28.845" v="452" actId="27636"/>
          <ac:spMkLst>
            <pc:docMk/>
            <pc:sldMk cId="3344704819" sldId="293"/>
            <ac:spMk id="3" creationId="{3F6CE173-CF0D-7A03-2271-D98D9F54AD92}"/>
          </ac:spMkLst>
        </pc:spChg>
        <pc:picChg chg="add mod">
          <ac:chgData name="Katy Devlin" userId="6c723878-6261-4c74-848f-39767c3ff9c2" providerId="ADAL" clId="{5F25FC73-DED2-4B86-97D4-8EB792FD93B3}" dt="2025-10-01T14:29:40.892" v="454" actId="1076"/>
          <ac:picMkLst>
            <pc:docMk/>
            <pc:sldMk cId="3344704819" sldId="293"/>
            <ac:picMk id="4" creationId="{6D0459A6-D2EE-BB49-BED0-AA08EBFB7BD7}"/>
          </ac:picMkLst>
        </pc:picChg>
      </pc:sldChg>
    </pc:docChg>
  </pc:docChgLst>
  <pc:docChgLst>
    <pc:chgData name="Katy Devlin" userId="S::kdevlin@glass.org::6c723878-6261-4c74-848f-39767c3ff9c2" providerId="AD" clId="Web-{794AADC7-295B-17F5-278B-8E1B4E8B1CA8}"/>
    <pc:docChg chg="modSld">
      <pc:chgData name="Katy Devlin" userId="S::kdevlin@glass.org::6c723878-6261-4c74-848f-39767c3ff9c2" providerId="AD" clId="Web-{794AADC7-295B-17F5-278B-8E1B4E8B1CA8}" dt="2025-10-01T14:05:30.946" v="5"/>
      <pc:docMkLst>
        <pc:docMk/>
      </pc:docMkLst>
      <pc:sldChg chg="addSp modSp">
        <pc:chgData name="Katy Devlin" userId="S::kdevlin@glass.org::6c723878-6261-4c74-848f-39767c3ff9c2" providerId="AD" clId="Web-{794AADC7-295B-17F5-278B-8E1B4E8B1CA8}" dt="2025-10-01T14:05:30.946" v="5"/>
        <pc:sldMkLst>
          <pc:docMk/>
          <pc:sldMk cId="3441266396" sldId="260"/>
        </pc:sldMkLst>
        <pc:spChg chg="ord">
          <ac:chgData name="Katy Devlin" userId="S::kdevlin@glass.org::6c723878-6261-4c74-848f-39767c3ff9c2" providerId="AD" clId="Web-{794AADC7-295B-17F5-278B-8E1B4E8B1CA8}" dt="2025-10-01T14:05:29.290" v="4"/>
          <ac:spMkLst>
            <pc:docMk/>
            <pc:sldMk cId="3441266396" sldId="260"/>
            <ac:spMk id="2" creationId="{9DD45558-3868-5DB8-2FC9-2AE223D643AB}"/>
          </ac:spMkLst>
        </pc:spChg>
      </pc:sldChg>
    </pc:docChg>
  </pc:docChgLst>
  <pc:docChgLst>
    <pc:chgData name="Katy Devlin" userId="6c723878-6261-4c74-848f-39767c3ff9c2" providerId="ADAL" clId="{C2E86F6E-B068-4FFF-850A-30F4651A5B24}"/>
    <pc:docChg chg="undo custSel addSld delSld modSld sldOrd">
      <pc:chgData name="Katy Devlin" userId="6c723878-6261-4c74-848f-39767c3ff9c2" providerId="ADAL" clId="{C2E86F6E-B068-4FFF-850A-30F4651A5B24}" dt="2025-09-29T22:40:25.131" v="676"/>
      <pc:docMkLst>
        <pc:docMk/>
      </pc:docMkLst>
      <pc:sldChg chg="modSp mod">
        <pc:chgData name="Katy Devlin" userId="6c723878-6261-4c74-848f-39767c3ff9c2" providerId="ADAL" clId="{C2E86F6E-B068-4FFF-850A-30F4651A5B24}" dt="2025-09-29T22:20:32.497" v="671" actId="732"/>
        <pc:sldMkLst>
          <pc:docMk/>
          <pc:sldMk cId="1666798367" sldId="256"/>
        </pc:sldMkLst>
        <pc:picChg chg="mod modCrop">
          <ac:chgData name="Katy Devlin" userId="6c723878-6261-4c74-848f-39767c3ff9c2" providerId="ADAL" clId="{C2E86F6E-B068-4FFF-850A-30F4651A5B24}" dt="2025-09-29T22:20:32.497" v="671" actId="732"/>
          <ac:picMkLst>
            <pc:docMk/>
            <pc:sldMk cId="1666798367" sldId="256"/>
            <ac:picMk id="7" creationId="{B1472151-1358-D545-BF6F-6197F0812157}"/>
          </ac:picMkLst>
        </pc:picChg>
      </pc:sldChg>
      <pc:sldChg chg="modSp mod">
        <pc:chgData name="Katy Devlin" userId="6c723878-6261-4c74-848f-39767c3ff9c2" providerId="ADAL" clId="{C2E86F6E-B068-4FFF-850A-30F4651A5B24}" dt="2025-09-29T22:13:15.625" v="667" actId="20577"/>
        <pc:sldMkLst>
          <pc:docMk/>
          <pc:sldMk cId="3441266396" sldId="260"/>
        </pc:sldMkLst>
        <pc:spChg chg="mod">
          <ac:chgData name="Katy Devlin" userId="6c723878-6261-4c74-848f-39767c3ff9c2" providerId="ADAL" clId="{C2E86F6E-B068-4FFF-850A-30F4651A5B24}" dt="2025-09-29T22:13:15.625" v="667" actId="20577"/>
          <ac:spMkLst>
            <pc:docMk/>
            <pc:sldMk cId="3441266396" sldId="260"/>
            <ac:spMk id="3" creationId="{A030FA07-3840-05C7-9FBB-5889E3A1D8BE}"/>
          </ac:spMkLst>
        </pc:spChg>
      </pc:sldChg>
      <pc:sldChg chg="ord">
        <pc:chgData name="Katy Devlin" userId="6c723878-6261-4c74-848f-39767c3ff9c2" providerId="ADAL" clId="{C2E86F6E-B068-4FFF-850A-30F4651A5B24}" dt="2025-09-29T22:11:02.021" v="634"/>
        <pc:sldMkLst>
          <pc:docMk/>
          <pc:sldMk cId="1242317420" sldId="265"/>
        </pc:sldMkLst>
      </pc:sldChg>
      <pc:sldChg chg="addSp modSp ord modAnim">
        <pc:chgData name="Katy Devlin" userId="6c723878-6261-4c74-848f-39767c3ff9c2" providerId="ADAL" clId="{C2E86F6E-B068-4FFF-850A-30F4651A5B24}" dt="2025-09-29T22:24:53.754" v="675" actId="12"/>
        <pc:sldMkLst>
          <pc:docMk/>
          <pc:sldMk cId="3926990652" sldId="268"/>
        </pc:sldMkLst>
      </pc:sldChg>
      <pc:sldChg chg="ord">
        <pc:chgData name="Katy Devlin" userId="6c723878-6261-4c74-848f-39767c3ff9c2" providerId="ADAL" clId="{C2E86F6E-B068-4FFF-850A-30F4651A5B24}" dt="2025-09-29T21:40:32.024" v="533"/>
        <pc:sldMkLst>
          <pc:docMk/>
          <pc:sldMk cId="2403849981" sldId="270"/>
        </pc:sldMkLst>
      </pc:sldChg>
      <pc:sldChg chg="ord">
        <pc:chgData name="Katy Devlin" userId="6c723878-6261-4c74-848f-39767c3ff9c2" providerId="ADAL" clId="{C2E86F6E-B068-4FFF-850A-30F4651A5B24}" dt="2025-09-29T21:56:40" v="537"/>
        <pc:sldMkLst>
          <pc:docMk/>
          <pc:sldMk cId="3766808712" sldId="277"/>
        </pc:sldMkLst>
      </pc:sldChg>
      <pc:sldChg chg="modSp add mod">
        <pc:chgData name="Katy Devlin" userId="6c723878-6261-4c74-848f-39767c3ff9c2" providerId="ADAL" clId="{C2E86F6E-B068-4FFF-850A-30F4651A5B24}" dt="2025-09-29T21:38:34.957" v="531" actId="20577"/>
        <pc:sldMkLst>
          <pc:docMk/>
          <pc:sldMk cId="903290521" sldId="279"/>
        </pc:sldMkLst>
      </pc:sldChg>
      <pc:sldChg chg="addSp delSp modSp add mod ord">
        <pc:chgData name="Katy Devlin" userId="6c723878-6261-4c74-848f-39767c3ff9c2" providerId="ADAL" clId="{C2E86F6E-B068-4FFF-850A-30F4651A5B24}" dt="2025-09-29T22:10:38.923" v="632" actId="404"/>
        <pc:sldMkLst>
          <pc:docMk/>
          <pc:sldMk cId="374421802" sldId="280"/>
        </pc:sldMkLst>
        <pc:spChg chg="mod">
          <ac:chgData name="Katy Devlin" userId="6c723878-6261-4c74-848f-39767c3ff9c2" providerId="ADAL" clId="{C2E86F6E-B068-4FFF-850A-30F4651A5B24}" dt="2025-09-29T22:10:38.923" v="632" actId="404"/>
          <ac:spMkLst>
            <pc:docMk/>
            <pc:sldMk cId="374421802" sldId="280"/>
            <ac:spMk id="2" creationId="{7EDEE7F3-3444-8789-E221-9FB87434E713}"/>
          </ac:spMkLst>
        </pc:spChg>
        <pc:spChg chg="add del">
          <ac:chgData name="Katy Devlin" userId="6c723878-6261-4c74-848f-39767c3ff9c2" providerId="ADAL" clId="{C2E86F6E-B068-4FFF-850A-30F4651A5B24}" dt="2025-09-29T21:59:52.379" v="550" actId="478"/>
          <ac:spMkLst>
            <pc:docMk/>
            <pc:sldMk cId="374421802" sldId="280"/>
            <ac:spMk id="8" creationId="{793EB2C0-2D97-5357-05CE-2F3A751076DA}"/>
          </ac:spMkLst>
        </pc:spChg>
        <pc:picChg chg="add mod">
          <ac:chgData name="Katy Devlin" userId="6c723878-6261-4c74-848f-39767c3ff9c2" providerId="ADAL" clId="{C2E86F6E-B068-4FFF-850A-30F4651A5B24}" dt="2025-09-29T22:09:06.143" v="610" actId="14100"/>
          <ac:picMkLst>
            <pc:docMk/>
            <pc:sldMk cId="374421802" sldId="280"/>
            <ac:picMk id="1026" creationId="{C049DD41-85C6-0E69-30A3-D9563034418B}"/>
          </ac:picMkLst>
        </pc:picChg>
        <pc:picChg chg="add mod">
          <ac:chgData name="Katy Devlin" userId="6c723878-6261-4c74-848f-39767c3ff9c2" providerId="ADAL" clId="{C2E86F6E-B068-4FFF-850A-30F4651A5B24}" dt="2025-09-29T22:07:03.043" v="607" actId="1076"/>
          <ac:picMkLst>
            <pc:docMk/>
            <pc:sldMk cId="374421802" sldId="280"/>
            <ac:picMk id="1028" creationId="{0C2732AA-D1A6-C47A-AEC6-49A7702B9776}"/>
          </ac:picMkLst>
        </pc:picChg>
        <pc:picChg chg="add mod">
          <ac:chgData name="Katy Devlin" userId="6c723878-6261-4c74-848f-39767c3ff9c2" providerId="ADAL" clId="{C2E86F6E-B068-4FFF-850A-30F4651A5B24}" dt="2025-09-29T22:09:37.550" v="614" actId="732"/>
          <ac:picMkLst>
            <pc:docMk/>
            <pc:sldMk cId="374421802" sldId="280"/>
            <ac:picMk id="1030" creationId="{BFC17BF5-21F1-7BC7-2F83-35FAFC07DA71}"/>
          </ac:picMkLst>
        </pc:picChg>
      </pc:sldChg>
      <pc:sldChg chg="modSp add mod ord modAnim">
        <pc:chgData name="Katy Devlin" userId="6c723878-6261-4c74-848f-39767c3ff9c2" providerId="ADAL" clId="{C2E86F6E-B068-4FFF-850A-30F4651A5B24}" dt="2025-09-29T22:40:25.131" v="676"/>
        <pc:sldMkLst>
          <pc:docMk/>
          <pc:sldMk cId="798385254" sldId="282"/>
        </pc:sldMkLst>
        <pc:picChg chg="mod">
          <ac:chgData name="Katy Devlin" userId="6c723878-6261-4c74-848f-39767c3ff9c2" providerId="ADAL" clId="{C2E86F6E-B068-4FFF-850A-30F4651A5B24}" dt="2025-09-29T22:12:42.019" v="666" actId="1076"/>
          <ac:picMkLst>
            <pc:docMk/>
            <pc:sldMk cId="798385254" sldId="282"/>
            <ac:picMk id="6" creationId="{04D18E63-EAF5-9B92-B5BA-511161BE058F}"/>
          </ac:picMkLst>
        </pc:picChg>
        <pc:picChg chg="mod modCrop">
          <ac:chgData name="Katy Devlin" userId="6c723878-6261-4c74-848f-39767c3ff9c2" providerId="ADAL" clId="{C2E86F6E-B068-4FFF-850A-30F4651A5B24}" dt="2025-09-29T22:12:39.266" v="664" actId="1076"/>
          <ac:picMkLst>
            <pc:docMk/>
            <pc:sldMk cId="798385254" sldId="282"/>
            <ac:picMk id="7" creationId="{F122EEB1-6708-2C87-8893-402EBFFEB5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E512C-7E21-4885-BC30-CEA954007406}"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E508B-90E1-44AB-A57D-F6A8268074B1}" type="slidenum">
              <a:rPr lang="en-US" smtClean="0"/>
              <a:t>‹#›</a:t>
            </a:fld>
            <a:endParaRPr lang="en-US"/>
          </a:p>
        </p:txBody>
      </p:sp>
    </p:spTree>
    <p:extLst>
      <p:ext uri="{BB962C8B-B14F-4D97-AF65-F5344CB8AC3E}">
        <p14:creationId xmlns:p14="http://schemas.microsoft.com/office/powerpoint/2010/main" val="12934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4E508B-90E1-44AB-A57D-F6A8268074B1}" type="slidenum">
              <a:rPr lang="en-US" smtClean="0"/>
              <a:t>13</a:t>
            </a:fld>
            <a:endParaRPr lang="en-US"/>
          </a:p>
        </p:txBody>
      </p:sp>
    </p:spTree>
    <p:extLst>
      <p:ext uri="{BB962C8B-B14F-4D97-AF65-F5344CB8AC3E}">
        <p14:creationId xmlns:p14="http://schemas.microsoft.com/office/powerpoint/2010/main" val="3482812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8A4A-EECF-9FC5-4231-B532977725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735431-4288-1DC3-4A6E-4C3AE5DA68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63B668-DDDD-5587-AE2A-8306EB9112CF}"/>
              </a:ext>
            </a:extLst>
          </p:cNvPr>
          <p:cNvSpPr>
            <a:spLocks noGrp="1"/>
          </p:cNvSpPr>
          <p:nvPr>
            <p:ph type="dt" sz="half" idx="10"/>
          </p:nvPr>
        </p:nvSpPr>
        <p:spPr/>
        <p:txBody>
          <a:bodyPr/>
          <a:lstStyle/>
          <a:p>
            <a:fld id="{FFFCD001-49A0-4C17-9325-7B83E0A9834C}" type="datetimeFigureOut">
              <a:rPr lang="en-US" smtClean="0"/>
              <a:t>10/3/2025</a:t>
            </a:fld>
            <a:endParaRPr lang="en-US"/>
          </a:p>
        </p:txBody>
      </p:sp>
      <p:sp>
        <p:nvSpPr>
          <p:cNvPr id="5" name="Footer Placeholder 4">
            <a:extLst>
              <a:ext uri="{FF2B5EF4-FFF2-40B4-BE49-F238E27FC236}">
                <a16:creationId xmlns:a16="http://schemas.microsoft.com/office/drawing/2014/main" id="{1B09A555-98AA-D9A0-8A69-65B0954AA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4C031-8E06-6E41-EFB2-5991829909E7}"/>
              </a:ext>
            </a:extLst>
          </p:cNvPr>
          <p:cNvSpPr>
            <a:spLocks noGrp="1"/>
          </p:cNvSpPr>
          <p:nvPr>
            <p:ph type="sldNum" sz="quarter" idx="12"/>
          </p:nvPr>
        </p:nvSpPr>
        <p:spPr/>
        <p:txBody>
          <a:bodyPr/>
          <a:lstStyle/>
          <a:p>
            <a:fld id="{74DA0141-BD31-49C8-A4FD-1A73505961E4}" type="slidenum">
              <a:rPr lang="en-US" smtClean="0"/>
              <a:t>‹#›</a:t>
            </a:fld>
            <a:endParaRPr lang="en-US"/>
          </a:p>
        </p:txBody>
      </p:sp>
    </p:spTree>
    <p:extLst>
      <p:ext uri="{BB962C8B-B14F-4D97-AF65-F5344CB8AC3E}">
        <p14:creationId xmlns:p14="http://schemas.microsoft.com/office/powerpoint/2010/main" val="365056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A06E-1A66-66FF-EAAA-DBD37B15D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656240-A496-8343-45C9-EED4462CA8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D2347-B3AE-473F-A2F7-1A8E7E08F23E}"/>
              </a:ext>
            </a:extLst>
          </p:cNvPr>
          <p:cNvSpPr>
            <a:spLocks noGrp="1"/>
          </p:cNvSpPr>
          <p:nvPr>
            <p:ph type="dt" sz="half" idx="10"/>
          </p:nvPr>
        </p:nvSpPr>
        <p:spPr/>
        <p:txBody>
          <a:bodyPr/>
          <a:lstStyle/>
          <a:p>
            <a:fld id="{FFFCD001-49A0-4C17-9325-7B83E0A9834C}" type="datetimeFigureOut">
              <a:rPr lang="en-US" smtClean="0"/>
              <a:t>10/3/2025</a:t>
            </a:fld>
            <a:endParaRPr lang="en-US"/>
          </a:p>
        </p:txBody>
      </p:sp>
      <p:sp>
        <p:nvSpPr>
          <p:cNvPr id="5" name="Footer Placeholder 4">
            <a:extLst>
              <a:ext uri="{FF2B5EF4-FFF2-40B4-BE49-F238E27FC236}">
                <a16:creationId xmlns:a16="http://schemas.microsoft.com/office/drawing/2014/main" id="{EB1161B3-3ABB-02F7-3192-9B2B02594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4CAA6-EE35-A148-06C3-A7E597E9F133}"/>
              </a:ext>
            </a:extLst>
          </p:cNvPr>
          <p:cNvSpPr>
            <a:spLocks noGrp="1"/>
          </p:cNvSpPr>
          <p:nvPr>
            <p:ph type="sldNum" sz="quarter" idx="12"/>
          </p:nvPr>
        </p:nvSpPr>
        <p:spPr/>
        <p:txBody>
          <a:bodyPr/>
          <a:lstStyle/>
          <a:p>
            <a:fld id="{74DA0141-BD31-49C8-A4FD-1A73505961E4}" type="slidenum">
              <a:rPr lang="en-US" smtClean="0"/>
              <a:t>‹#›</a:t>
            </a:fld>
            <a:endParaRPr lang="en-US"/>
          </a:p>
        </p:txBody>
      </p:sp>
    </p:spTree>
    <p:extLst>
      <p:ext uri="{BB962C8B-B14F-4D97-AF65-F5344CB8AC3E}">
        <p14:creationId xmlns:p14="http://schemas.microsoft.com/office/powerpoint/2010/main" val="416430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D78159-0240-2E03-86F8-3B86A22C19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CFA9EB-841F-B758-1C07-9E60E3327E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44102-AA6B-A1E0-ED1F-E1034B80A97C}"/>
              </a:ext>
            </a:extLst>
          </p:cNvPr>
          <p:cNvSpPr>
            <a:spLocks noGrp="1"/>
          </p:cNvSpPr>
          <p:nvPr>
            <p:ph type="dt" sz="half" idx="10"/>
          </p:nvPr>
        </p:nvSpPr>
        <p:spPr/>
        <p:txBody>
          <a:bodyPr/>
          <a:lstStyle/>
          <a:p>
            <a:fld id="{FFFCD001-49A0-4C17-9325-7B83E0A9834C}" type="datetimeFigureOut">
              <a:rPr lang="en-US" smtClean="0"/>
              <a:t>10/3/2025</a:t>
            </a:fld>
            <a:endParaRPr lang="en-US"/>
          </a:p>
        </p:txBody>
      </p:sp>
      <p:sp>
        <p:nvSpPr>
          <p:cNvPr id="5" name="Footer Placeholder 4">
            <a:extLst>
              <a:ext uri="{FF2B5EF4-FFF2-40B4-BE49-F238E27FC236}">
                <a16:creationId xmlns:a16="http://schemas.microsoft.com/office/drawing/2014/main" id="{465FBE2D-7947-6CBD-D5EE-32D299CDB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87946-5CBB-0073-8E2F-093D14D45923}"/>
              </a:ext>
            </a:extLst>
          </p:cNvPr>
          <p:cNvSpPr>
            <a:spLocks noGrp="1"/>
          </p:cNvSpPr>
          <p:nvPr>
            <p:ph type="sldNum" sz="quarter" idx="12"/>
          </p:nvPr>
        </p:nvSpPr>
        <p:spPr/>
        <p:txBody>
          <a:bodyPr/>
          <a:lstStyle/>
          <a:p>
            <a:fld id="{74DA0141-BD31-49C8-A4FD-1A73505961E4}" type="slidenum">
              <a:rPr lang="en-US" smtClean="0"/>
              <a:t>‹#›</a:t>
            </a:fld>
            <a:endParaRPr lang="en-US"/>
          </a:p>
        </p:txBody>
      </p:sp>
    </p:spTree>
    <p:extLst>
      <p:ext uri="{BB962C8B-B14F-4D97-AF65-F5344CB8AC3E}">
        <p14:creationId xmlns:p14="http://schemas.microsoft.com/office/powerpoint/2010/main" val="115620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50A1-9279-E853-2B2A-D0EE31B499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5E5037-02DD-30AA-C34E-3879747352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B4464-A025-5A3B-CDCD-677ED91555B7}"/>
              </a:ext>
            </a:extLst>
          </p:cNvPr>
          <p:cNvSpPr>
            <a:spLocks noGrp="1"/>
          </p:cNvSpPr>
          <p:nvPr>
            <p:ph type="dt" sz="half" idx="10"/>
          </p:nvPr>
        </p:nvSpPr>
        <p:spPr/>
        <p:txBody>
          <a:bodyPr/>
          <a:lstStyle/>
          <a:p>
            <a:fld id="{FFFCD001-49A0-4C17-9325-7B83E0A9834C}" type="datetimeFigureOut">
              <a:rPr lang="en-US" smtClean="0"/>
              <a:t>10/3/2025</a:t>
            </a:fld>
            <a:endParaRPr lang="en-US"/>
          </a:p>
        </p:txBody>
      </p:sp>
      <p:sp>
        <p:nvSpPr>
          <p:cNvPr id="5" name="Footer Placeholder 4">
            <a:extLst>
              <a:ext uri="{FF2B5EF4-FFF2-40B4-BE49-F238E27FC236}">
                <a16:creationId xmlns:a16="http://schemas.microsoft.com/office/drawing/2014/main" id="{5F9A2F79-6830-0F0C-E23E-D42029BA0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4E773-A672-82CF-2A73-016FC4377BF0}"/>
              </a:ext>
            </a:extLst>
          </p:cNvPr>
          <p:cNvSpPr>
            <a:spLocks noGrp="1"/>
          </p:cNvSpPr>
          <p:nvPr>
            <p:ph type="sldNum" sz="quarter" idx="12"/>
          </p:nvPr>
        </p:nvSpPr>
        <p:spPr/>
        <p:txBody>
          <a:bodyPr/>
          <a:lstStyle/>
          <a:p>
            <a:fld id="{74DA0141-BD31-49C8-A4FD-1A73505961E4}" type="slidenum">
              <a:rPr lang="en-US" smtClean="0"/>
              <a:t>‹#›</a:t>
            </a:fld>
            <a:endParaRPr lang="en-US"/>
          </a:p>
        </p:txBody>
      </p:sp>
    </p:spTree>
    <p:extLst>
      <p:ext uri="{BB962C8B-B14F-4D97-AF65-F5344CB8AC3E}">
        <p14:creationId xmlns:p14="http://schemas.microsoft.com/office/powerpoint/2010/main" val="298914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0025-3B07-3127-64DE-71313D7A30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039E89-7A42-7CDD-B9B3-91593E448D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9887A-6221-532B-626A-F05D76475782}"/>
              </a:ext>
            </a:extLst>
          </p:cNvPr>
          <p:cNvSpPr>
            <a:spLocks noGrp="1"/>
          </p:cNvSpPr>
          <p:nvPr>
            <p:ph type="dt" sz="half" idx="10"/>
          </p:nvPr>
        </p:nvSpPr>
        <p:spPr/>
        <p:txBody>
          <a:bodyPr/>
          <a:lstStyle/>
          <a:p>
            <a:fld id="{FFFCD001-49A0-4C17-9325-7B83E0A9834C}" type="datetimeFigureOut">
              <a:rPr lang="en-US" smtClean="0"/>
              <a:t>10/3/2025</a:t>
            </a:fld>
            <a:endParaRPr lang="en-US"/>
          </a:p>
        </p:txBody>
      </p:sp>
      <p:sp>
        <p:nvSpPr>
          <p:cNvPr id="5" name="Footer Placeholder 4">
            <a:extLst>
              <a:ext uri="{FF2B5EF4-FFF2-40B4-BE49-F238E27FC236}">
                <a16:creationId xmlns:a16="http://schemas.microsoft.com/office/drawing/2014/main" id="{EE24ED76-9854-B02A-3098-83C25A4B2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A1430-BB6E-FD4E-26C6-CD99D9B5B334}"/>
              </a:ext>
            </a:extLst>
          </p:cNvPr>
          <p:cNvSpPr>
            <a:spLocks noGrp="1"/>
          </p:cNvSpPr>
          <p:nvPr>
            <p:ph type="sldNum" sz="quarter" idx="12"/>
          </p:nvPr>
        </p:nvSpPr>
        <p:spPr/>
        <p:txBody>
          <a:bodyPr/>
          <a:lstStyle/>
          <a:p>
            <a:fld id="{74DA0141-BD31-49C8-A4FD-1A73505961E4}" type="slidenum">
              <a:rPr lang="en-US" smtClean="0"/>
              <a:t>‹#›</a:t>
            </a:fld>
            <a:endParaRPr lang="en-US"/>
          </a:p>
        </p:txBody>
      </p:sp>
    </p:spTree>
    <p:extLst>
      <p:ext uri="{BB962C8B-B14F-4D97-AF65-F5344CB8AC3E}">
        <p14:creationId xmlns:p14="http://schemas.microsoft.com/office/powerpoint/2010/main" val="415718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5691-2124-FDE3-528D-3A80B6242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A6EC2-1C8B-F114-3822-145ACA736B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99CE92-CBD9-2D33-4F61-34D2219376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94691-A866-ED67-17D5-3A4ED54A522C}"/>
              </a:ext>
            </a:extLst>
          </p:cNvPr>
          <p:cNvSpPr>
            <a:spLocks noGrp="1"/>
          </p:cNvSpPr>
          <p:nvPr>
            <p:ph type="dt" sz="half" idx="10"/>
          </p:nvPr>
        </p:nvSpPr>
        <p:spPr/>
        <p:txBody>
          <a:bodyPr/>
          <a:lstStyle/>
          <a:p>
            <a:fld id="{FFFCD001-49A0-4C17-9325-7B83E0A9834C}" type="datetimeFigureOut">
              <a:rPr lang="en-US" smtClean="0"/>
              <a:t>10/3/2025</a:t>
            </a:fld>
            <a:endParaRPr lang="en-US"/>
          </a:p>
        </p:txBody>
      </p:sp>
      <p:sp>
        <p:nvSpPr>
          <p:cNvPr id="6" name="Footer Placeholder 5">
            <a:extLst>
              <a:ext uri="{FF2B5EF4-FFF2-40B4-BE49-F238E27FC236}">
                <a16:creationId xmlns:a16="http://schemas.microsoft.com/office/drawing/2014/main" id="{85B19A03-5B2A-C132-BDC2-36D1DC1DC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7D382-0D9E-BE6C-033D-CF67B3B52AF1}"/>
              </a:ext>
            </a:extLst>
          </p:cNvPr>
          <p:cNvSpPr>
            <a:spLocks noGrp="1"/>
          </p:cNvSpPr>
          <p:nvPr>
            <p:ph type="sldNum" sz="quarter" idx="12"/>
          </p:nvPr>
        </p:nvSpPr>
        <p:spPr/>
        <p:txBody>
          <a:bodyPr/>
          <a:lstStyle/>
          <a:p>
            <a:fld id="{74DA0141-BD31-49C8-A4FD-1A73505961E4}" type="slidenum">
              <a:rPr lang="en-US" smtClean="0"/>
              <a:t>‹#›</a:t>
            </a:fld>
            <a:endParaRPr lang="en-US"/>
          </a:p>
        </p:txBody>
      </p:sp>
    </p:spTree>
    <p:extLst>
      <p:ext uri="{BB962C8B-B14F-4D97-AF65-F5344CB8AC3E}">
        <p14:creationId xmlns:p14="http://schemas.microsoft.com/office/powerpoint/2010/main" val="253341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FB7-C8DD-4232-CF39-35DCBEB318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72344-D2A3-8791-5A3B-1F37F21D2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2DBF02-8DE4-ED72-D0D8-B5DE78916D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D77E8-5B0B-3DF4-13DD-8D4738997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D6BA32-F2E3-9526-10DA-9738258ADD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C2E758-5A8E-B50E-A77E-A6D86EE7D433}"/>
              </a:ext>
            </a:extLst>
          </p:cNvPr>
          <p:cNvSpPr>
            <a:spLocks noGrp="1"/>
          </p:cNvSpPr>
          <p:nvPr>
            <p:ph type="dt" sz="half" idx="10"/>
          </p:nvPr>
        </p:nvSpPr>
        <p:spPr/>
        <p:txBody>
          <a:bodyPr/>
          <a:lstStyle/>
          <a:p>
            <a:fld id="{FFFCD001-49A0-4C17-9325-7B83E0A9834C}" type="datetimeFigureOut">
              <a:rPr lang="en-US" smtClean="0"/>
              <a:t>10/3/2025</a:t>
            </a:fld>
            <a:endParaRPr lang="en-US"/>
          </a:p>
        </p:txBody>
      </p:sp>
      <p:sp>
        <p:nvSpPr>
          <p:cNvPr id="8" name="Footer Placeholder 7">
            <a:extLst>
              <a:ext uri="{FF2B5EF4-FFF2-40B4-BE49-F238E27FC236}">
                <a16:creationId xmlns:a16="http://schemas.microsoft.com/office/drawing/2014/main" id="{BA3F030B-9A75-F016-5E02-3FB3DADECB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CF917D-09CC-684A-5342-35BE9B9206B5}"/>
              </a:ext>
            </a:extLst>
          </p:cNvPr>
          <p:cNvSpPr>
            <a:spLocks noGrp="1"/>
          </p:cNvSpPr>
          <p:nvPr>
            <p:ph type="sldNum" sz="quarter" idx="12"/>
          </p:nvPr>
        </p:nvSpPr>
        <p:spPr/>
        <p:txBody>
          <a:bodyPr/>
          <a:lstStyle/>
          <a:p>
            <a:fld id="{74DA0141-BD31-49C8-A4FD-1A73505961E4}" type="slidenum">
              <a:rPr lang="en-US" smtClean="0"/>
              <a:t>‹#›</a:t>
            </a:fld>
            <a:endParaRPr lang="en-US"/>
          </a:p>
        </p:txBody>
      </p:sp>
    </p:spTree>
    <p:extLst>
      <p:ext uri="{BB962C8B-B14F-4D97-AF65-F5344CB8AC3E}">
        <p14:creationId xmlns:p14="http://schemas.microsoft.com/office/powerpoint/2010/main" val="319019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6630-11E3-C618-6465-6A752CA088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30D418-3514-2FDA-AEF1-8D4A850D218E}"/>
              </a:ext>
            </a:extLst>
          </p:cNvPr>
          <p:cNvSpPr>
            <a:spLocks noGrp="1"/>
          </p:cNvSpPr>
          <p:nvPr>
            <p:ph type="dt" sz="half" idx="10"/>
          </p:nvPr>
        </p:nvSpPr>
        <p:spPr/>
        <p:txBody>
          <a:bodyPr/>
          <a:lstStyle/>
          <a:p>
            <a:fld id="{FFFCD001-49A0-4C17-9325-7B83E0A9834C}" type="datetimeFigureOut">
              <a:rPr lang="en-US" smtClean="0"/>
              <a:t>10/3/2025</a:t>
            </a:fld>
            <a:endParaRPr lang="en-US"/>
          </a:p>
        </p:txBody>
      </p:sp>
      <p:sp>
        <p:nvSpPr>
          <p:cNvPr id="4" name="Footer Placeholder 3">
            <a:extLst>
              <a:ext uri="{FF2B5EF4-FFF2-40B4-BE49-F238E27FC236}">
                <a16:creationId xmlns:a16="http://schemas.microsoft.com/office/drawing/2014/main" id="{453AD744-6645-31A8-2F00-37D4DBFA3E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0AF8F-CE0E-88BF-0A8B-54FD395A35E6}"/>
              </a:ext>
            </a:extLst>
          </p:cNvPr>
          <p:cNvSpPr>
            <a:spLocks noGrp="1"/>
          </p:cNvSpPr>
          <p:nvPr>
            <p:ph type="sldNum" sz="quarter" idx="12"/>
          </p:nvPr>
        </p:nvSpPr>
        <p:spPr/>
        <p:txBody>
          <a:bodyPr/>
          <a:lstStyle/>
          <a:p>
            <a:fld id="{74DA0141-BD31-49C8-A4FD-1A73505961E4}" type="slidenum">
              <a:rPr lang="en-US" smtClean="0"/>
              <a:t>‹#›</a:t>
            </a:fld>
            <a:endParaRPr lang="en-US"/>
          </a:p>
        </p:txBody>
      </p:sp>
    </p:spTree>
    <p:extLst>
      <p:ext uri="{BB962C8B-B14F-4D97-AF65-F5344CB8AC3E}">
        <p14:creationId xmlns:p14="http://schemas.microsoft.com/office/powerpoint/2010/main" val="199386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3B1C3-907C-C74A-7B6B-8944CF1C2088}"/>
              </a:ext>
            </a:extLst>
          </p:cNvPr>
          <p:cNvSpPr>
            <a:spLocks noGrp="1"/>
          </p:cNvSpPr>
          <p:nvPr>
            <p:ph type="dt" sz="half" idx="10"/>
          </p:nvPr>
        </p:nvSpPr>
        <p:spPr/>
        <p:txBody>
          <a:bodyPr/>
          <a:lstStyle/>
          <a:p>
            <a:fld id="{FFFCD001-49A0-4C17-9325-7B83E0A9834C}" type="datetimeFigureOut">
              <a:rPr lang="en-US" smtClean="0"/>
              <a:t>10/3/2025</a:t>
            </a:fld>
            <a:endParaRPr lang="en-US"/>
          </a:p>
        </p:txBody>
      </p:sp>
      <p:sp>
        <p:nvSpPr>
          <p:cNvPr id="3" name="Footer Placeholder 2">
            <a:extLst>
              <a:ext uri="{FF2B5EF4-FFF2-40B4-BE49-F238E27FC236}">
                <a16:creationId xmlns:a16="http://schemas.microsoft.com/office/drawing/2014/main" id="{6CB37AFA-7D6F-A156-ECCD-1A6913F6FA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7E6EDB-6EA3-3270-DD6C-5CC62A12C826}"/>
              </a:ext>
            </a:extLst>
          </p:cNvPr>
          <p:cNvSpPr>
            <a:spLocks noGrp="1"/>
          </p:cNvSpPr>
          <p:nvPr>
            <p:ph type="sldNum" sz="quarter" idx="12"/>
          </p:nvPr>
        </p:nvSpPr>
        <p:spPr/>
        <p:txBody>
          <a:bodyPr/>
          <a:lstStyle/>
          <a:p>
            <a:fld id="{74DA0141-BD31-49C8-A4FD-1A73505961E4}" type="slidenum">
              <a:rPr lang="en-US" smtClean="0"/>
              <a:t>‹#›</a:t>
            </a:fld>
            <a:endParaRPr lang="en-US"/>
          </a:p>
        </p:txBody>
      </p:sp>
    </p:spTree>
    <p:extLst>
      <p:ext uri="{BB962C8B-B14F-4D97-AF65-F5344CB8AC3E}">
        <p14:creationId xmlns:p14="http://schemas.microsoft.com/office/powerpoint/2010/main" val="53318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69C9-95F4-C260-E72C-28AD8DD73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25A09-257D-EC6D-4F7E-E3A104EC0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17BB47-9515-D191-2DD8-A54019A45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BC40C-74D0-84AC-A237-64D7858EF7E2}"/>
              </a:ext>
            </a:extLst>
          </p:cNvPr>
          <p:cNvSpPr>
            <a:spLocks noGrp="1"/>
          </p:cNvSpPr>
          <p:nvPr>
            <p:ph type="dt" sz="half" idx="10"/>
          </p:nvPr>
        </p:nvSpPr>
        <p:spPr/>
        <p:txBody>
          <a:bodyPr/>
          <a:lstStyle/>
          <a:p>
            <a:fld id="{FFFCD001-49A0-4C17-9325-7B83E0A9834C}" type="datetimeFigureOut">
              <a:rPr lang="en-US" smtClean="0"/>
              <a:t>10/3/2025</a:t>
            </a:fld>
            <a:endParaRPr lang="en-US"/>
          </a:p>
        </p:txBody>
      </p:sp>
      <p:sp>
        <p:nvSpPr>
          <p:cNvPr id="6" name="Footer Placeholder 5">
            <a:extLst>
              <a:ext uri="{FF2B5EF4-FFF2-40B4-BE49-F238E27FC236}">
                <a16:creationId xmlns:a16="http://schemas.microsoft.com/office/drawing/2014/main" id="{E14F505A-4C19-D5DB-0F4C-7FA22FB6FC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76947-893A-87AA-26AA-AC8E6EC09240}"/>
              </a:ext>
            </a:extLst>
          </p:cNvPr>
          <p:cNvSpPr>
            <a:spLocks noGrp="1"/>
          </p:cNvSpPr>
          <p:nvPr>
            <p:ph type="sldNum" sz="quarter" idx="12"/>
          </p:nvPr>
        </p:nvSpPr>
        <p:spPr/>
        <p:txBody>
          <a:bodyPr/>
          <a:lstStyle/>
          <a:p>
            <a:fld id="{74DA0141-BD31-49C8-A4FD-1A73505961E4}" type="slidenum">
              <a:rPr lang="en-US" smtClean="0"/>
              <a:t>‹#›</a:t>
            </a:fld>
            <a:endParaRPr lang="en-US"/>
          </a:p>
        </p:txBody>
      </p:sp>
    </p:spTree>
    <p:extLst>
      <p:ext uri="{BB962C8B-B14F-4D97-AF65-F5344CB8AC3E}">
        <p14:creationId xmlns:p14="http://schemas.microsoft.com/office/powerpoint/2010/main" val="66609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1B55-AB3A-636D-3DA0-544F767DE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9A1808-1CD5-4B5D-98B3-F9A09F38B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528A07-627D-A39A-B5B5-D1868B1F0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C3E46-B526-D238-08A3-44353D5F38B8}"/>
              </a:ext>
            </a:extLst>
          </p:cNvPr>
          <p:cNvSpPr>
            <a:spLocks noGrp="1"/>
          </p:cNvSpPr>
          <p:nvPr>
            <p:ph type="dt" sz="half" idx="10"/>
          </p:nvPr>
        </p:nvSpPr>
        <p:spPr/>
        <p:txBody>
          <a:bodyPr/>
          <a:lstStyle/>
          <a:p>
            <a:fld id="{FFFCD001-49A0-4C17-9325-7B83E0A9834C}" type="datetimeFigureOut">
              <a:rPr lang="en-US" smtClean="0"/>
              <a:t>10/3/2025</a:t>
            </a:fld>
            <a:endParaRPr lang="en-US"/>
          </a:p>
        </p:txBody>
      </p:sp>
      <p:sp>
        <p:nvSpPr>
          <p:cNvPr id="6" name="Footer Placeholder 5">
            <a:extLst>
              <a:ext uri="{FF2B5EF4-FFF2-40B4-BE49-F238E27FC236}">
                <a16:creationId xmlns:a16="http://schemas.microsoft.com/office/drawing/2014/main" id="{FDAE89EC-BBCA-668F-A39A-AF52FA5EC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30C998-B78E-D918-E3C3-FBB3790205A4}"/>
              </a:ext>
            </a:extLst>
          </p:cNvPr>
          <p:cNvSpPr>
            <a:spLocks noGrp="1"/>
          </p:cNvSpPr>
          <p:nvPr>
            <p:ph type="sldNum" sz="quarter" idx="12"/>
          </p:nvPr>
        </p:nvSpPr>
        <p:spPr/>
        <p:txBody>
          <a:bodyPr/>
          <a:lstStyle/>
          <a:p>
            <a:fld id="{74DA0141-BD31-49C8-A4FD-1A73505961E4}" type="slidenum">
              <a:rPr lang="en-US" smtClean="0"/>
              <a:t>‹#›</a:t>
            </a:fld>
            <a:endParaRPr lang="en-US"/>
          </a:p>
        </p:txBody>
      </p:sp>
    </p:spTree>
    <p:extLst>
      <p:ext uri="{BB962C8B-B14F-4D97-AF65-F5344CB8AC3E}">
        <p14:creationId xmlns:p14="http://schemas.microsoft.com/office/powerpoint/2010/main" val="228302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0E2F9B-7354-8FFF-80E4-4549166AC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B52B8-AA70-E542-984B-603A6AA1A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23392-F9CF-1811-B586-3E673FC83D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FCD001-49A0-4C17-9325-7B83E0A9834C}" type="datetimeFigureOut">
              <a:rPr lang="en-US" smtClean="0"/>
              <a:t>10/3/2025</a:t>
            </a:fld>
            <a:endParaRPr lang="en-US"/>
          </a:p>
        </p:txBody>
      </p:sp>
      <p:sp>
        <p:nvSpPr>
          <p:cNvPr id="5" name="Footer Placeholder 4">
            <a:extLst>
              <a:ext uri="{FF2B5EF4-FFF2-40B4-BE49-F238E27FC236}">
                <a16:creationId xmlns:a16="http://schemas.microsoft.com/office/drawing/2014/main" id="{A09C34F0-9EFA-85A8-9294-B6B64147AB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0CBDAD-2EF4-0C17-A099-FC5B96B0C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DA0141-BD31-49C8-A4FD-1A73505961E4}" type="slidenum">
              <a:rPr lang="en-US" smtClean="0"/>
              <a:t>‹#›</a:t>
            </a:fld>
            <a:endParaRPr lang="en-US"/>
          </a:p>
        </p:txBody>
      </p:sp>
    </p:spTree>
    <p:extLst>
      <p:ext uri="{BB962C8B-B14F-4D97-AF65-F5344CB8AC3E}">
        <p14:creationId xmlns:p14="http://schemas.microsoft.com/office/powerpoint/2010/main" val="423012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itting on a floor in a factory&#10;&#10;Description automatically generated">
            <a:extLst>
              <a:ext uri="{FF2B5EF4-FFF2-40B4-BE49-F238E27FC236}">
                <a16:creationId xmlns:a16="http://schemas.microsoft.com/office/drawing/2014/main" id="{274462FD-F92B-1F53-C5A9-16B5875F5E34}"/>
              </a:ext>
            </a:extLst>
          </p:cNvPr>
          <p:cNvPicPr>
            <a:picLocks noChangeAspect="1"/>
          </p:cNvPicPr>
          <p:nvPr/>
        </p:nvPicPr>
        <p:blipFill rotWithShape="1">
          <a:blip r:embed="rId2">
            <a:extLst>
              <a:ext uri="{28A0092B-C50C-407E-A947-70E740481C1C}">
                <a14:useLocalDpi xmlns:a14="http://schemas.microsoft.com/office/drawing/2010/main" val="0"/>
              </a:ext>
            </a:extLst>
          </a:blip>
          <a:srcRect t="10893" b="4837"/>
          <a:stretch>
            <a:fillRect/>
          </a:stretch>
        </p:blipFill>
        <p:spPr>
          <a:xfrm>
            <a:off x="20" y="1"/>
            <a:ext cx="12191980" cy="6857999"/>
          </a:xfrm>
          <a:prstGeom prst="rect">
            <a:avLst/>
          </a:prstGeom>
        </p:spPr>
      </p:pic>
      <p:sp>
        <p:nvSpPr>
          <p:cNvPr id="18" name="Rectangle 1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3CDE9-30A2-EA9A-A538-E798DACA4AB3}"/>
              </a:ext>
            </a:extLst>
          </p:cNvPr>
          <p:cNvSpPr>
            <a:spLocks noGrp="1"/>
          </p:cNvSpPr>
          <p:nvPr>
            <p:ph type="ctrTitle"/>
          </p:nvPr>
        </p:nvSpPr>
        <p:spPr>
          <a:xfrm>
            <a:off x="643465" y="643467"/>
            <a:ext cx="6702557" cy="3569242"/>
          </a:xfrm>
        </p:spPr>
        <p:txBody>
          <a:bodyPr anchor="t">
            <a:normAutofit/>
          </a:bodyPr>
          <a:lstStyle/>
          <a:p>
            <a:pPr algn="l"/>
            <a:r>
              <a:rPr lang="en-US" sz="5200" b="1" dirty="0">
                <a:solidFill>
                  <a:srgbClr val="FFFFFF"/>
                </a:solidFill>
              </a:rPr>
              <a:t>NEW in 2026: </a:t>
            </a:r>
            <a:endParaRPr lang="en-US" sz="5200" dirty="0">
              <a:solidFill>
                <a:srgbClr val="FFFFFF"/>
              </a:solidFill>
            </a:endParaRPr>
          </a:p>
        </p:txBody>
      </p:sp>
      <p:sp>
        <p:nvSpPr>
          <p:cNvPr id="3" name="Subtitle 2">
            <a:extLst>
              <a:ext uri="{FF2B5EF4-FFF2-40B4-BE49-F238E27FC236}">
                <a16:creationId xmlns:a16="http://schemas.microsoft.com/office/drawing/2014/main" id="{7B812A28-3FDA-C18A-F03D-C68BE9EB1D85}"/>
              </a:ext>
            </a:extLst>
          </p:cNvPr>
          <p:cNvSpPr>
            <a:spLocks noGrp="1"/>
          </p:cNvSpPr>
          <p:nvPr>
            <p:ph type="subTitle" idx="1"/>
          </p:nvPr>
        </p:nvSpPr>
        <p:spPr>
          <a:xfrm>
            <a:off x="643466" y="4551037"/>
            <a:ext cx="5449479" cy="1578054"/>
          </a:xfrm>
        </p:spPr>
        <p:txBody>
          <a:bodyPr anchor="b">
            <a:normAutofit/>
          </a:bodyPr>
          <a:lstStyle/>
          <a:p>
            <a:pPr algn="l"/>
            <a:r>
              <a:rPr lang="en-US" dirty="0">
                <a:solidFill>
                  <a:srgbClr val="FFFFFF"/>
                </a:solidFill>
              </a:rPr>
              <a:t>April 26-29, 2026</a:t>
            </a:r>
          </a:p>
          <a:p>
            <a:pPr algn="l"/>
            <a:r>
              <a:rPr lang="en-US" dirty="0">
                <a:solidFill>
                  <a:srgbClr val="FFFFFF"/>
                </a:solidFill>
              </a:rPr>
              <a:t>Radisson Blu Aqua Hotel,</a:t>
            </a:r>
            <a:br>
              <a:rPr lang="en-US" dirty="0">
                <a:solidFill>
                  <a:srgbClr val="FFFFFF"/>
                </a:solidFill>
              </a:rPr>
            </a:br>
            <a:r>
              <a:rPr lang="en-US" dirty="0">
                <a:solidFill>
                  <a:srgbClr val="FFFFFF"/>
                </a:solidFill>
              </a:rPr>
              <a:t>Chicago</a:t>
            </a:r>
          </a:p>
        </p:txBody>
      </p:sp>
      <p:sp>
        <p:nvSpPr>
          <p:cNvPr id="20" name="Rectangle 1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logo&#10;&#10;AI-generated content may be incorrect.">
            <a:extLst>
              <a:ext uri="{FF2B5EF4-FFF2-40B4-BE49-F238E27FC236}">
                <a16:creationId xmlns:a16="http://schemas.microsoft.com/office/drawing/2014/main" id="{B1472151-1358-D545-BF6F-6197F0812157}"/>
              </a:ext>
            </a:extLst>
          </p:cNvPr>
          <p:cNvPicPr>
            <a:picLocks noChangeAspect="1"/>
          </p:cNvPicPr>
          <p:nvPr/>
        </p:nvPicPr>
        <p:blipFill>
          <a:blip r:embed="rId3">
            <a:extLst>
              <a:ext uri="{28A0092B-C50C-407E-A947-70E740481C1C}">
                <a14:useLocalDpi xmlns:a14="http://schemas.microsoft.com/office/drawing/2010/main" val="0"/>
              </a:ext>
            </a:extLst>
          </a:blip>
          <a:srcRect t="21332" b="22604"/>
          <a:stretch>
            <a:fillRect/>
          </a:stretch>
        </p:blipFill>
        <p:spPr>
          <a:xfrm>
            <a:off x="-1475785" y="1632097"/>
            <a:ext cx="14863448" cy="3152553"/>
          </a:xfrm>
          <a:prstGeom prst="rect">
            <a:avLst/>
          </a:prstGeom>
        </p:spPr>
      </p:pic>
    </p:spTree>
    <p:extLst>
      <p:ext uri="{BB962C8B-B14F-4D97-AF65-F5344CB8AC3E}">
        <p14:creationId xmlns:p14="http://schemas.microsoft.com/office/powerpoint/2010/main" val="1666798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BFF426-D61C-7A85-1C8C-F45A92BE9AF7}"/>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0334F2A2-8972-97A1-922C-F9653F6EF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7E1B0C6-8285-62E0-2452-77C772294EA4}"/>
              </a:ext>
            </a:extLst>
          </p:cNvPr>
          <p:cNvSpPr/>
          <p:nvPr/>
        </p:nvSpPr>
        <p:spPr>
          <a:xfrm>
            <a:off x="0" y="-8468"/>
            <a:ext cx="4130564" cy="6866467"/>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0" dirty="0">
              <a:latin typeface="+mj-lt"/>
            </a:endParaRPr>
          </a:p>
        </p:txBody>
      </p:sp>
      <p:sp>
        <p:nvSpPr>
          <p:cNvPr id="11" name="Arc 10">
            <a:extLst>
              <a:ext uri="{FF2B5EF4-FFF2-40B4-BE49-F238E27FC236}">
                <a16:creationId xmlns:a16="http://schemas.microsoft.com/office/drawing/2014/main" id="{68F6952D-0E93-E7EE-FB2F-A0A0F3AFE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579235A-2B21-E598-4E06-627FFE4B6A46}"/>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29F13E-5142-0573-54F5-FB65007A4B77}"/>
              </a:ext>
            </a:extLst>
          </p:cNvPr>
          <p:cNvSpPr>
            <a:spLocks noGrp="1"/>
          </p:cNvSpPr>
          <p:nvPr>
            <p:ph idx="1"/>
          </p:nvPr>
        </p:nvSpPr>
        <p:spPr>
          <a:xfrm>
            <a:off x="4488405" y="1266497"/>
            <a:ext cx="7316602" cy="5202182"/>
          </a:xfrm>
        </p:spPr>
        <p:txBody>
          <a:bodyPr anchor="ctr">
            <a:normAutofit fontScale="85000" lnSpcReduction="20000"/>
          </a:bodyPr>
          <a:lstStyle/>
          <a:p>
            <a:pPr marL="457200" lvl="1" indent="0">
              <a:buNone/>
            </a:pPr>
            <a:r>
              <a:rPr lang="en-US" sz="2800" b="1" dirty="0"/>
              <a:t>Tempering workshop and production-focused education for plant personnel. Offsite, at Skyline Design’s Chicago fabrication facility</a:t>
            </a:r>
            <a:r>
              <a:rPr lang="en-US" sz="2800" dirty="0"/>
              <a:t>. </a:t>
            </a:r>
            <a:br>
              <a:rPr lang="en-US" sz="2800" dirty="0"/>
            </a:br>
            <a:r>
              <a:rPr lang="en-US" sz="2800" i="1" dirty="0"/>
              <a:t>Space is limited. </a:t>
            </a:r>
          </a:p>
          <a:p>
            <a:pPr marL="457200" lvl="1" indent="0">
              <a:buNone/>
            </a:pPr>
            <a:endParaRPr lang="en-US" sz="2800" dirty="0"/>
          </a:p>
          <a:p>
            <a:pPr lvl="1"/>
            <a:r>
              <a:rPr lang="en-US" sz="2800" dirty="0"/>
              <a:t>Focus on glass tempering—common challenges, best practices, quality control, etc.</a:t>
            </a:r>
          </a:p>
          <a:p>
            <a:pPr lvl="1"/>
            <a:r>
              <a:rPr lang="en-US" sz="2800" dirty="0"/>
              <a:t>Interactive, hands-on learning in an in-person factory environment </a:t>
            </a:r>
          </a:p>
          <a:p>
            <a:pPr lvl="1"/>
            <a:r>
              <a:rPr lang="en-US" sz="2800" dirty="0"/>
              <a:t>Valuable production-focused educational programming for attendees </a:t>
            </a:r>
          </a:p>
          <a:p>
            <a:pPr lvl="1"/>
            <a:r>
              <a:rPr lang="en-US" sz="2800" dirty="0"/>
              <a:t>Education on equipment advancements and automation solutions, quality control tools, maintenance considerations, and more</a:t>
            </a:r>
          </a:p>
          <a:p>
            <a:pPr lvl="1"/>
            <a:r>
              <a:rPr lang="en-US" sz="2800" dirty="0"/>
              <a:t>Content to help fabricators improve quality, increase profits and productivity, reduce rejects and downtime</a:t>
            </a:r>
          </a:p>
        </p:txBody>
      </p:sp>
      <p:pic>
        <p:nvPicPr>
          <p:cNvPr id="5" name="Picture 4" descr="A black and white logo&#10;&#10;AI-generated content may be incorrect.">
            <a:extLst>
              <a:ext uri="{FF2B5EF4-FFF2-40B4-BE49-F238E27FC236}">
                <a16:creationId xmlns:a16="http://schemas.microsoft.com/office/drawing/2014/main" id="{E6D0182A-CEAD-32E0-CB76-8524EA8E8639}"/>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
        <p:nvSpPr>
          <p:cNvPr id="2" name="Title 1">
            <a:extLst>
              <a:ext uri="{FF2B5EF4-FFF2-40B4-BE49-F238E27FC236}">
                <a16:creationId xmlns:a16="http://schemas.microsoft.com/office/drawing/2014/main" id="{A09EA787-2E71-AF99-58DC-C6C86CBC0907}"/>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Workshop Track</a:t>
            </a:r>
          </a:p>
        </p:txBody>
      </p:sp>
    </p:spTree>
    <p:extLst>
      <p:ext uri="{BB962C8B-B14F-4D97-AF65-F5344CB8AC3E}">
        <p14:creationId xmlns:p14="http://schemas.microsoft.com/office/powerpoint/2010/main" val="371619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C1496DF-39EE-0AC3-A130-FA786D880365}"/>
              </a:ext>
            </a:extLst>
          </p:cNvPr>
          <p:cNvSpPr/>
          <p:nvPr/>
        </p:nvSpPr>
        <p:spPr>
          <a:xfrm>
            <a:off x="0" y="-8468"/>
            <a:ext cx="4130564" cy="6866467"/>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0" dirty="0">
              <a:latin typeface="+mj-lt"/>
            </a:endParaRPr>
          </a:p>
        </p:txBody>
      </p:sp>
      <p:sp>
        <p:nvSpPr>
          <p:cNvPr id="8" name="Rectangle 7">
            <a:extLst>
              <a:ext uri="{FF2B5EF4-FFF2-40B4-BE49-F238E27FC236}">
                <a16:creationId xmlns:a16="http://schemas.microsoft.com/office/drawing/2014/main" id="{6EC83B87-6FF4-8E80-0E7F-CE100A822D2C}"/>
              </a:ext>
            </a:extLst>
          </p:cNvPr>
          <p:cNvSpPr/>
          <p:nvPr/>
        </p:nvSpPr>
        <p:spPr>
          <a:xfrm>
            <a:off x="2732178" y="-8467"/>
            <a:ext cx="9459822"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onveyor belt in a factory&#10;&#10;Description automatically generated">
            <a:extLst>
              <a:ext uri="{FF2B5EF4-FFF2-40B4-BE49-F238E27FC236}">
                <a16:creationId xmlns:a16="http://schemas.microsoft.com/office/drawing/2014/main" id="{B52BCE45-A606-78D2-BCA9-75FD5BC66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604" y="3384153"/>
            <a:ext cx="4491816" cy="3368862"/>
          </a:xfrm>
          <a:prstGeom prst="rect">
            <a:avLst/>
          </a:prstGeom>
        </p:spPr>
      </p:pic>
      <p:sp>
        <p:nvSpPr>
          <p:cNvPr id="2" name="Title 1">
            <a:extLst>
              <a:ext uri="{FF2B5EF4-FFF2-40B4-BE49-F238E27FC236}">
                <a16:creationId xmlns:a16="http://schemas.microsoft.com/office/drawing/2014/main" id="{9DD45558-3868-5DB8-2FC9-2AE223D643AB}"/>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Skyline Design</a:t>
            </a:r>
          </a:p>
        </p:txBody>
      </p:sp>
      <p:pic>
        <p:nvPicPr>
          <p:cNvPr id="14" name="Picture 13">
            <a:extLst>
              <a:ext uri="{FF2B5EF4-FFF2-40B4-BE49-F238E27FC236}">
                <a16:creationId xmlns:a16="http://schemas.microsoft.com/office/drawing/2014/main" id="{D6CF34AD-A431-A365-5A6A-CBC017A3CFF8}"/>
              </a:ext>
            </a:extLst>
          </p:cNvPr>
          <p:cNvPicPr>
            <a:picLocks noChangeAspect="1"/>
          </p:cNvPicPr>
          <p:nvPr/>
        </p:nvPicPr>
        <p:blipFill>
          <a:blip r:embed="rId3"/>
          <a:stretch>
            <a:fillRect/>
          </a:stretch>
        </p:blipFill>
        <p:spPr>
          <a:xfrm>
            <a:off x="3950182" y="-504196"/>
            <a:ext cx="6715601" cy="3870379"/>
          </a:xfrm>
          <a:prstGeom prst="rect">
            <a:avLst/>
          </a:prstGeom>
        </p:spPr>
      </p:pic>
      <p:pic>
        <p:nvPicPr>
          <p:cNvPr id="7" name="Picture 6" descr="A large factory with machinery&#10;&#10;Description automatically generated with medium confidence">
            <a:extLst>
              <a:ext uri="{FF2B5EF4-FFF2-40B4-BE49-F238E27FC236}">
                <a16:creationId xmlns:a16="http://schemas.microsoft.com/office/drawing/2014/main" id="{3CF1B1FA-0F81-1038-E5E0-BAB57ED9F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729" y="3384153"/>
            <a:ext cx="4491816" cy="3368862"/>
          </a:xfrm>
          <a:prstGeom prst="rect">
            <a:avLst/>
          </a:prstGeom>
        </p:spPr>
      </p:pic>
      <p:pic>
        <p:nvPicPr>
          <p:cNvPr id="5" name="Picture 4" descr="A black and white logo&#10;&#10;AI-generated content may be incorrect.">
            <a:extLst>
              <a:ext uri="{FF2B5EF4-FFF2-40B4-BE49-F238E27FC236}">
                <a16:creationId xmlns:a16="http://schemas.microsoft.com/office/drawing/2014/main" id="{03BD80D4-3840-4A73-93A5-A147B929DA01}"/>
              </a:ext>
            </a:extLst>
          </p:cNvPr>
          <p:cNvPicPr>
            <a:picLocks noChangeAspect="1"/>
          </p:cNvPicPr>
          <p:nvPr/>
        </p:nvPicPr>
        <p:blipFill>
          <a:blip r:embed="rId5">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Tree>
    <p:extLst>
      <p:ext uri="{BB962C8B-B14F-4D97-AF65-F5344CB8AC3E}">
        <p14:creationId xmlns:p14="http://schemas.microsoft.com/office/powerpoint/2010/main" val="124231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E1F3E2-46BC-2F2A-8EFD-C86C8DBC6E7F}"/>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B8416225-DC4F-F3A7-9968-69B3FFFEC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F2CA81C-E6EE-3A3A-BAC2-1630E5A30738}"/>
              </a:ext>
            </a:extLst>
          </p:cNvPr>
          <p:cNvSpPr/>
          <p:nvPr/>
        </p:nvSpPr>
        <p:spPr>
          <a:xfrm>
            <a:off x="0" y="-8468"/>
            <a:ext cx="4130564" cy="6866467"/>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0" dirty="0">
              <a:latin typeface="+mj-lt"/>
            </a:endParaRPr>
          </a:p>
        </p:txBody>
      </p:sp>
      <p:sp>
        <p:nvSpPr>
          <p:cNvPr id="11" name="Arc 10">
            <a:extLst>
              <a:ext uri="{FF2B5EF4-FFF2-40B4-BE49-F238E27FC236}">
                <a16:creationId xmlns:a16="http://schemas.microsoft.com/office/drawing/2014/main" id="{8E4D5D21-BC3F-F408-47F7-D456C147F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AAE210A-399F-74DC-F10A-A8AAAFFA8187}"/>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42F557-CD45-1C4D-CE71-736A800EB84F}"/>
              </a:ext>
            </a:extLst>
          </p:cNvPr>
          <p:cNvSpPr>
            <a:spLocks noGrp="1"/>
          </p:cNvSpPr>
          <p:nvPr>
            <p:ph idx="1"/>
          </p:nvPr>
        </p:nvSpPr>
        <p:spPr>
          <a:xfrm>
            <a:off x="4488405" y="1266497"/>
            <a:ext cx="7316602" cy="5202182"/>
          </a:xfrm>
        </p:spPr>
        <p:txBody>
          <a:bodyPr anchor="ctr">
            <a:normAutofit lnSpcReduction="10000"/>
          </a:bodyPr>
          <a:lstStyle/>
          <a:p>
            <a:pPr marL="457200" lvl="1" indent="0">
              <a:buNone/>
            </a:pPr>
            <a:r>
              <a:rPr lang="en-US" sz="2800" b="1" dirty="0"/>
              <a:t>GFAB will bring together attendees from all tracks for numerous conference-wide networking opportunities and events.  </a:t>
            </a:r>
          </a:p>
          <a:p>
            <a:pPr marL="457200" lvl="1" indent="0">
              <a:buNone/>
            </a:pPr>
            <a:endParaRPr lang="en-US" sz="2800" dirty="0"/>
          </a:p>
          <a:p>
            <a:pPr lvl="1"/>
            <a:r>
              <a:rPr lang="en-US" sz="2800" dirty="0"/>
              <a:t>GFAB Lab - Networking area, with hands-on activities, table-top exhibits and interactive games/contests</a:t>
            </a:r>
          </a:p>
          <a:p>
            <a:pPr lvl="1"/>
            <a:r>
              <a:rPr lang="en-US" sz="2800" dirty="0"/>
              <a:t>Glass factory tour </a:t>
            </a:r>
          </a:p>
          <a:p>
            <a:pPr lvl="1"/>
            <a:r>
              <a:rPr lang="en-US" sz="2800" dirty="0"/>
              <a:t>Fun run/walk</a:t>
            </a:r>
          </a:p>
          <a:p>
            <a:pPr lvl="1"/>
            <a:r>
              <a:rPr lang="en-US" sz="2800" dirty="0"/>
              <a:t>NGA Volunteer Award reception and dinner</a:t>
            </a:r>
          </a:p>
          <a:p>
            <a:pPr lvl="1"/>
            <a:r>
              <a:rPr lang="en-US" sz="2800" dirty="0"/>
              <a:t>Off-site networking</a:t>
            </a:r>
          </a:p>
          <a:p>
            <a:pPr lvl="1"/>
            <a:r>
              <a:rPr lang="en-US" sz="2800" dirty="0"/>
              <a:t>Conference breakfast, lunch</a:t>
            </a:r>
          </a:p>
        </p:txBody>
      </p:sp>
      <p:pic>
        <p:nvPicPr>
          <p:cNvPr id="5" name="Picture 4" descr="A black and white logo&#10;&#10;AI-generated content may be incorrect.">
            <a:extLst>
              <a:ext uri="{FF2B5EF4-FFF2-40B4-BE49-F238E27FC236}">
                <a16:creationId xmlns:a16="http://schemas.microsoft.com/office/drawing/2014/main" id="{E32B8F36-314F-89F3-39A9-ABF7142DFDA6}"/>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
        <p:nvSpPr>
          <p:cNvPr id="2" name="Title 1">
            <a:extLst>
              <a:ext uri="{FF2B5EF4-FFF2-40B4-BE49-F238E27FC236}">
                <a16:creationId xmlns:a16="http://schemas.microsoft.com/office/drawing/2014/main" id="{AE9DBA62-6617-8562-648A-5F3E2C9DA5DB}"/>
              </a:ext>
            </a:extLst>
          </p:cNvPr>
          <p:cNvSpPr>
            <a:spLocks noGrp="1"/>
          </p:cNvSpPr>
          <p:nvPr>
            <p:ph type="title"/>
          </p:nvPr>
        </p:nvSpPr>
        <p:spPr>
          <a:xfrm>
            <a:off x="686834" y="591344"/>
            <a:ext cx="341458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Program for All Attendees</a:t>
            </a:r>
          </a:p>
        </p:txBody>
      </p:sp>
    </p:spTree>
    <p:extLst>
      <p:ext uri="{BB962C8B-B14F-4D97-AF65-F5344CB8AC3E}">
        <p14:creationId xmlns:p14="http://schemas.microsoft.com/office/powerpoint/2010/main" val="84253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2628BA-5BA2-A455-08B4-F3980635337D}"/>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79CADC58-0A81-6115-2C4A-E6FFF9342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1EBEA982-FFAF-7AD6-C9D0-DBBADF571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6814594D-90D5-92B1-0BCA-89F1EC27C756}"/>
              </a:ext>
            </a:extLst>
          </p:cNvPr>
          <p:cNvGraphicFramePr>
            <a:graphicFrameLocks noGrp="1"/>
          </p:cNvGraphicFramePr>
          <p:nvPr>
            <p:ph idx="1"/>
            <p:extLst>
              <p:ext uri="{D42A27DB-BD31-4B8C-83A1-F6EECF244321}">
                <p14:modId xmlns:p14="http://schemas.microsoft.com/office/powerpoint/2010/main" val="4221411535"/>
              </p:ext>
            </p:extLst>
          </p:nvPr>
        </p:nvGraphicFramePr>
        <p:xfrm>
          <a:off x="365760" y="460555"/>
          <a:ext cx="11345092" cy="5894525"/>
        </p:xfrm>
        <a:graphic>
          <a:graphicData uri="http://schemas.openxmlformats.org/drawingml/2006/table">
            <a:tbl>
              <a:tblPr firstRow="1" bandRow="1">
                <a:tableStyleId>{5C22544A-7EE6-4342-B048-85BDC9FD1C3A}</a:tableStyleId>
              </a:tblPr>
              <a:tblGrid>
                <a:gridCol w="2044337">
                  <a:extLst>
                    <a:ext uri="{9D8B030D-6E8A-4147-A177-3AD203B41FA5}">
                      <a16:colId xmlns:a16="http://schemas.microsoft.com/office/drawing/2014/main" val="78254142"/>
                    </a:ext>
                  </a:extLst>
                </a:gridCol>
                <a:gridCol w="3409406">
                  <a:extLst>
                    <a:ext uri="{9D8B030D-6E8A-4147-A177-3AD203B41FA5}">
                      <a16:colId xmlns:a16="http://schemas.microsoft.com/office/drawing/2014/main" val="2620284913"/>
                    </a:ext>
                  </a:extLst>
                </a:gridCol>
                <a:gridCol w="4075611">
                  <a:extLst>
                    <a:ext uri="{9D8B030D-6E8A-4147-A177-3AD203B41FA5}">
                      <a16:colId xmlns:a16="http://schemas.microsoft.com/office/drawing/2014/main" val="1006172629"/>
                    </a:ext>
                  </a:extLst>
                </a:gridCol>
                <a:gridCol w="1815738">
                  <a:extLst>
                    <a:ext uri="{9D8B030D-6E8A-4147-A177-3AD203B41FA5}">
                      <a16:colId xmlns:a16="http://schemas.microsoft.com/office/drawing/2014/main" val="267736014"/>
                    </a:ext>
                  </a:extLst>
                </a:gridCol>
              </a:tblGrid>
              <a:tr h="963983">
                <a:tc>
                  <a:txBody>
                    <a:bodyPr/>
                    <a:lstStyle/>
                    <a:p>
                      <a:pPr algn="ctr"/>
                      <a:r>
                        <a:rPr lang="en-US" dirty="0"/>
                        <a:t>Sunday,</a:t>
                      </a:r>
                    </a:p>
                    <a:p>
                      <a:pPr algn="ctr"/>
                      <a:r>
                        <a:rPr lang="en-US" dirty="0"/>
                        <a:t>April 26</a:t>
                      </a:r>
                    </a:p>
                  </a:txBody>
                  <a:tcPr/>
                </a:tc>
                <a:tc>
                  <a:txBody>
                    <a:bodyPr/>
                    <a:lstStyle/>
                    <a:p>
                      <a:pPr algn="ctr"/>
                      <a:r>
                        <a:rPr lang="en-US" dirty="0"/>
                        <a:t>Monday, </a:t>
                      </a:r>
                    </a:p>
                    <a:p>
                      <a:pPr algn="ctr"/>
                      <a:r>
                        <a:rPr lang="en-US" dirty="0"/>
                        <a:t>April 27</a:t>
                      </a:r>
                    </a:p>
                  </a:txBody>
                  <a:tcPr/>
                </a:tc>
                <a:tc>
                  <a:txBody>
                    <a:bodyPr/>
                    <a:lstStyle/>
                    <a:p>
                      <a:pPr algn="ctr"/>
                      <a:r>
                        <a:rPr lang="en-US" dirty="0"/>
                        <a:t>Tuesday, </a:t>
                      </a:r>
                    </a:p>
                    <a:p>
                      <a:pPr algn="ctr"/>
                      <a:r>
                        <a:rPr lang="en-US" dirty="0"/>
                        <a:t>April 28</a:t>
                      </a:r>
                    </a:p>
                  </a:txBody>
                  <a:tcPr/>
                </a:tc>
                <a:tc>
                  <a:txBody>
                    <a:bodyPr/>
                    <a:lstStyle/>
                    <a:p>
                      <a:pPr algn="ctr"/>
                      <a:r>
                        <a:rPr lang="en-US" dirty="0"/>
                        <a:t>Wednesday, </a:t>
                      </a:r>
                    </a:p>
                    <a:p>
                      <a:pPr algn="ctr"/>
                      <a:r>
                        <a:rPr lang="en-US" dirty="0"/>
                        <a:t>April 29</a:t>
                      </a:r>
                    </a:p>
                  </a:txBody>
                  <a:tcPr/>
                </a:tc>
                <a:extLst>
                  <a:ext uri="{0D108BD9-81ED-4DB2-BD59-A6C34878D82A}">
                    <a16:rowId xmlns:a16="http://schemas.microsoft.com/office/drawing/2014/main" val="2923448058"/>
                  </a:ext>
                </a:extLst>
              </a:tr>
              <a:tr h="493054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62925544"/>
                  </a:ext>
                </a:extLst>
              </a:tr>
            </a:tbl>
          </a:graphicData>
        </a:graphic>
      </p:graphicFrame>
      <p:sp>
        <p:nvSpPr>
          <p:cNvPr id="8" name="Rectangle 7">
            <a:extLst>
              <a:ext uri="{FF2B5EF4-FFF2-40B4-BE49-F238E27FC236}">
                <a16:creationId xmlns:a16="http://schemas.microsoft.com/office/drawing/2014/main" id="{68E6ADDE-1FA2-CCAA-64BB-0BA69FC6EFE8}"/>
              </a:ext>
            </a:extLst>
          </p:cNvPr>
          <p:cNvSpPr/>
          <p:nvPr/>
        </p:nvSpPr>
        <p:spPr>
          <a:xfrm>
            <a:off x="481147" y="5103891"/>
            <a:ext cx="1785373" cy="1100296"/>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Executive Track Welcome Reception</a:t>
            </a:r>
          </a:p>
        </p:txBody>
      </p:sp>
      <p:sp>
        <p:nvSpPr>
          <p:cNvPr id="10" name="Rectangle 9">
            <a:extLst>
              <a:ext uri="{FF2B5EF4-FFF2-40B4-BE49-F238E27FC236}">
                <a16:creationId xmlns:a16="http://schemas.microsoft.com/office/drawing/2014/main" id="{8CC8D425-4E19-FF93-EE78-D87D5B4EA4ED}"/>
              </a:ext>
            </a:extLst>
          </p:cNvPr>
          <p:cNvSpPr/>
          <p:nvPr/>
        </p:nvSpPr>
        <p:spPr>
          <a:xfrm>
            <a:off x="2532788" y="1541491"/>
            <a:ext cx="1902087" cy="343763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Executive Track Program</a:t>
            </a:r>
          </a:p>
        </p:txBody>
      </p:sp>
      <p:sp>
        <p:nvSpPr>
          <p:cNvPr id="14" name="Rectangle 13">
            <a:extLst>
              <a:ext uri="{FF2B5EF4-FFF2-40B4-BE49-F238E27FC236}">
                <a16:creationId xmlns:a16="http://schemas.microsoft.com/office/drawing/2014/main" id="{D623B19B-4E0D-E655-39FE-93180318E318}"/>
              </a:ext>
            </a:extLst>
          </p:cNvPr>
          <p:cNvSpPr/>
          <p:nvPr/>
        </p:nvSpPr>
        <p:spPr>
          <a:xfrm>
            <a:off x="2532788" y="5116954"/>
            <a:ext cx="3180834" cy="110029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 Attendees</a:t>
            </a:r>
            <a:br>
              <a:rPr lang="en-US" dirty="0"/>
            </a:br>
            <a:r>
              <a:rPr lang="en-US" dirty="0"/>
              <a:t>NGA Award Reception and Dinner</a:t>
            </a:r>
          </a:p>
        </p:txBody>
      </p:sp>
      <p:sp>
        <p:nvSpPr>
          <p:cNvPr id="15" name="Rectangle 14">
            <a:extLst>
              <a:ext uri="{FF2B5EF4-FFF2-40B4-BE49-F238E27FC236}">
                <a16:creationId xmlns:a16="http://schemas.microsoft.com/office/drawing/2014/main" id="{097A7044-DEE1-98BB-65B5-43A224A949EE}"/>
              </a:ext>
            </a:extLst>
          </p:cNvPr>
          <p:cNvSpPr/>
          <p:nvPr/>
        </p:nvSpPr>
        <p:spPr>
          <a:xfrm>
            <a:off x="5932572" y="5372850"/>
            <a:ext cx="3825497" cy="84439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 Attendees </a:t>
            </a:r>
            <a:br>
              <a:rPr lang="en-US" dirty="0"/>
            </a:br>
            <a:r>
              <a:rPr lang="en-US" dirty="0"/>
              <a:t>Networking Event (offsite)</a:t>
            </a:r>
          </a:p>
        </p:txBody>
      </p:sp>
      <p:sp>
        <p:nvSpPr>
          <p:cNvPr id="16" name="Rectangle 15">
            <a:extLst>
              <a:ext uri="{FF2B5EF4-FFF2-40B4-BE49-F238E27FC236}">
                <a16:creationId xmlns:a16="http://schemas.microsoft.com/office/drawing/2014/main" id="{62F02B16-D9C4-D50B-0EE0-20C6318322A0}"/>
              </a:ext>
            </a:extLst>
          </p:cNvPr>
          <p:cNvSpPr/>
          <p:nvPr/>
        </p:nvSpPr>
        <p:spPr>
          <a:xfrm>
            <a:off x="5926221" y="1556657"/>
            <a:ext cx="1201161" cy="285859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Technical Track</a:t>
            </a:r>
          </a:p>
          <a:p>
            <a:pPr algn="ctr"/>
            <a:r>
              <a:rPr lang="en-US" dirty="0"/>
              <a:t>Program</a:t>
            </a:r>
          </a:p>
        </p:txBody>
      </p:sp>
      <p:sp>
        <p:nvSpPr>
          <p:cNvPr id="17" name="Rectangle 16">
            <a:extLst>
              <a:ext uri="{FF2B5EF4-FFF2-40B4-BE49-F238E27FC236}">
                <a16:creationId xmlns:a16="http://schemas.microsoft.com/office/drawing/2014/main" id="{5BC9BA89-DF63-7E92-B9D0-688E4F1DD96A}"/>
              </a:ext>
            </a:extLst>
          </p:cNvPr>
          <p:cNvSpPr/>
          <p:nvPr/>
        </p:nvSpPr>
        <p:spPr>
          <a:xfrm>
            <a:off x="10017985" y="1556655"/>
            <a:ext cx="1576865" cy="342246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Technical Track</a:t>
            </a:r>
          </a:p>
          <a:p>
            <a:pPr algn="ctr"/>
            <a:r>
              <a:rPr lang="en-US" dirty="0"/>
              <a:t>Program</a:t>
            </a:r>
          </a:p>
        </p:txBody>
      </p:sp>
      <p:sp>
        <p:nvSpPr>
          <p:cNvPr id="18" name="Rectangle 17">
            <a:extLst>
              <a:ext uri="{FF2B5EF4-FFF2-40B4-BE49-F238E27FC236}">
                <a16:creationId xmlns:a16="http://schemas.microsoft.com/office/drawing/2014/main" id="{B13AE697-4A64-DA68-5DA4-09518A4D3539}"/>
              </a:ext>
            </a:extLst>
          </p:cNvPr>
          <p:cNvSpPr/>
          <p:nvPr/>
        </p:nvSpPr>
        <p:spPr>
          <a:xfrm>
            <a:off x="8483713" y="1547549"/>
            <a:ext cx="1274357" cy="285859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Workshop</a:t>
            </a:r>
          </a:p>
          <a:p>
            <a:pPr algn="ctr"/>
            <a:r>
              <a:rPr lang="en-US" dirty="0"/>
              <a:t>Track</a:t>
            </a:r>
          </a:p>
          <a:p>
            <a:pPr algn="ctr"/>
            <a:r>
              <a:rPr lang="en-US" dirty="0"/>
              <a:t>(offsite – Skyline Design)</a:t>
            </a:r>
          </a:p>
        </p:txBody>
      </p:sp>
      <p:sp>
        <p:nvSpPr>
          <p:cNvPr id="21" name="Rectangle 20">
            <a:extLst>
              <a:ext uri="{FF2B5EF4-FFF2-40B4-BE49-F238E27FC236}">
                <a16:creationId xmlns:a16="http://schemas.microsoft.com/office/drawing/2014/main" id="{F197D3AD-29D5-2416-FB6F-1A840508BB6F}"/>
              </a:ext>
            </a:extLst>
          </p:cNvPr>
          <p:cNvSpPr/>
          <p:nvPr/>
        </p:nvSpPr>
        <p:spPr>
          <a:xfrm>
            <a:off x="4512460" y="1541490"/>
            <a:ext cx="1201162" cy="3437633"/>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 Attendees</a:t>
            </a:r>
          </a:p>
          <a:p>
            <a:pPr algn="ctr"/>
            <a:br>
              <a:rPr lang="en-US" dirty="0"/>
            </a:br>
            <a:r>
              <a:rPr lang="en-US" dirty="0"/>
              <a:t>GFAB Lab – </a:t>
            </a:r>
            <a:r>
              <a:rPr lang="en-US" sz="1600" dirty="0"/>
              <a:t>Tabletop networking interactive zone</a:t>
            </a:r>
          </a:p>
        </p:txBody>
      </p:sp>
      <p:sp>
        <p:nvSpPr>
          <p:cNvPr id="22" name="Rectangle 21">
            <a:extLst>
              <a:ext uri="{FF2B5EF4-FFF2-40B4-BE49-F238E27FC236}">
                <a16:creationId xmlns:a16="http://schemas.microsoft.com/office/drawing/2014/main" id="{1425E173-2169-5BAC-9DE1-1C90A751E28E}"/>
              </a:ext>
            </a:extLst>
          </p:cNvPr>
          <p:cNvSpPr/>
          <p:nvPr/>
        </p:nvSpPr>
        <p:spPr>
          <a:xfrm>
            <a:off x="7204967" y="1556656"/>
            <a:ext cx="1201161" cy="285859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 Attendees</a:t>
            </a:r>
          </a:p>
          <a:p>
            <a:pPr algn="ctr"/>
            <a:br>
              <a:rPr lang="en-US" dirty="0"/>
            </a:br>
            <a:r>
              <a:rPr lang="en-US" dirty="0"/>
              <a:t>GFAB Lab – </a:t>
            </a:r>
            <a:r>
              <a:rPr lang="en-US" sz="1600" dirty="0"/>
              <a:t>Tabletop networking interactive zone</a:t>
            </a:r>
            <a:endParaRPr lang="en-US" dirty="0"/>
          </a:p>
        </p:txBody>
      </p:sp>
      <p:sp>
        <p:nvSpPr>
          <p:cNvPr id="23" name="Rectangle 22">
            <a:extLst>
              <a:ext uri="{FF2B5EF4-FFF2-40B4-BE49-F238E27FC236}">
                <a16:creationId xmlns:a16="http://schemas.microsoft.com/office/drawing/2014/main" id="{B2746C1C-A7DA-4CFD-5570-1B1B6F95ADE6}"/>
              </a:ext>
            </a:extLst>
          </p:cNvPr>
          <p:cNvSpPr/>
          <p:nvPr/>
        </p:nvSpPr>
        <p:spPr>
          <a:xfrm>
            <a:off x="5926221" y="4519091"/>
            <a:ext cx="3825497" cy="71592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 Attendees </a:t>
            </a:r>
            <a:br>
              <a:rPr lang="en-US" dirty="0"/>
            </a:br>
            <a:r>
              <a:rPr lang="en-US" dirty="0"/>
              <a:t>Glass Factory Tour (offsite - Skyline)</a:t>
            </a:r>
          </a:p>
        </p:txBody>
      </p:sp>
      <p:sp>
        <p:nvSpPr>
          <p:cNvPr id="24" name="TextBox 23">
            <a:extLst>
              <a:ext uri="{FF2B5EF4-FFF2-40B4-BE49-F238E27FC236}">
                <a16:creationId xmlns:a16="http://schemas.microsoft.com/office/drawing/2014/main" id="{BFEF6E81-6550-6357-6170-57E55D83CB92}"/>
              </a:ext>
            </a:extLst>
          </p:cNvPr>
          <p:cNvSpPr txBox="1"/>
          <p:nvPr/>
        </p:nvSpPr>
        <p:spPr>
          <a:xfrm>
            <a:off x="162910" y="6490138"/>
            <a:ext cx="5623035" cy="276999"/>
          </a:xfrm>
          <a:prstGeom prst="rect">
            <a:avLst/>
          </a:prstGeom>
          <a:noFill/>
        </p:spPr>
        <p:txBody>
          <a:bodyPr wrap="square" rtlCol="0">
            <a:spAutoFit/>
          </a:bodyPr>
          <a:lstStyle/>
          <a:p>
            <a:r>
              <a:rPr lang="en-US" sz="1200" i="1" dirty="0">
                <a:solidFill>
                  <a:srgbClr val="F3F1F1"/>
                </a:solidFill>
              </a:rPr>
              <a:t>*Schedule outline as of Sept. 2025. Subject to change.  </a:t>
            </a:r>
          </a:p>
        </p:txBody>
      </p:sp>
    </p:spTree>
    <p:extLst>
      <p:ext uri="{BB962C8B-B14F-4D97-AF65-F5344CB8AC3E}">
        <p14:creationId xmlns:p14="http://schemas.microsoft.com/office/powerpoint/2010/main" val="425039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CB007E-37CB-5C20-F4C3-C2352658F515}"/>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976C8681-EC70-84BE-3D1C-D101F31BB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FF148C-803B-BEE3-BB88-E9A6CF76E708}"/>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FAQs</a:t>
            </a:r>
          </a:p>
        </p:txBody>
      </p:sp>
      <p:sp>
        <p:nvSpPr>
          <p:cNvPr id="11" name="Arc 10">
            <a:extLst>
              <a:ext uri="{FF2B5EF4-FFF2-40B4-BE49-F238E27FC236}">
                <a16:creationId xmlns:a16="http://schemas.microsoft.com/office/drawing/2014/main" id="{0546F194-F2CF-C4FB-4F19-CB6C8E6F5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F2C34A2-55B3-35DF-DA8E-EAC343FFC432}"/>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43D56B-D162-C7E9-B1F5-FA4608D1BCB5}"/>
              </a:ext>
            </a:extLst>
          </p:cNvPr>
          <p:cNvSpPr>
            <a:spLocks noGrp="1"/>
          </p:cNvSpPr>
          <p:nvPr>
            <p:ph idx="1"/>
          </p:nvPr>
        </p:nvSpPr>
        <p:spPr>
          <a:xfrm>
            <a:off x="4488405" y="1403131"/>
            <a:ext cx="7316602" cy="5065548"/>
          </a:xfrm>
        </p:spPr>
        <p:txBody>
          <a:bodyPr anchor="ctr">
            <a:normAutofit fontScale="92500" lnSpcReduction="20000"/>
          </a:bodyPr>
          <a:lstStyle/>
          <a:p>
            <a:pPr marL="0" indent="0">
              <a:buNone/>
            </a:pPr>
            <a:r>
              <a:rPr lang="en-US" sz="3200" b="1" dirty="0"/>
              <a:t>Is GPAD still happening? </a:t>
            </a:r>
          </a:p>
          <a:p>
            <a:pPr marL="0" indent="0">
              <a:buNone/>
            </a:pPr>
            <a:r>
              <a:rPr lang="en-US" sz="3200" b="1" dirty="0"/>
              <a:t>What about the winter NGA Glass Conference? </a:t>
            </a:r>
          </a:p>
          <a:p>
            <a:pPr marL="0" indent="0">
              <a:buNone/>
            </a:pPr>
            <a:endParaRPr lang="en-US" sz="3200" b="1" dirty="0"/>
          </a:p>
          <a:p>
            <a:r>
              <a:rPr lang="en-US" sz="3200" i="1" dirty="0"/>
              <a:t>No. GFAB will replace GPAD and the winter NGA Glass Conference, bringing together the strengths of these two events while adding additional education, programming and networking opportunities that stakeholders have been seeking.</a:t>
            </a:r>
          </a:p>
          <a:p>
            <a:r>
              <a:rPr lang="en-US" sz="3200" i="1" dirty="0"/>
              <a:t>In other words: </a:t>
            </a:r>
            <a:br>
              <a:rPr lang="en-US" sz="3200" i="1" dirty="0"/>
            </a:br>
            <a:r>
              <a:rPr lang="en-US" sz="3200" i="1" dirty="0"/>
              <a:t>See you in Chicago, April 26-29 </a:t>
            </a:r>
            <a:endParaRPr lang="en-US" dirty="0"/>
          </a:p>
          <a:p>
            <a:pPr lvl="1"/>
            <a:endParaRPr lang="en-US" dirty="0"/>
          </a:p>
          <a:p>
            <a:endParaRPr lang="en-US" dirty="0"/>
          </a:p>
        </p:txBody>
      </p:sp>
      <p:pic>
        <p:nvPicPr>
          <p:cNvPr id="5" name="Picture 4" descr="A black and white logo&#10;&#10;AI-generated content may be incorrect.">
            <a:extLst>
              <a:ext uri="{FF2B5EF4-FFF2-40B4-BE49-F238E27FC236}">
                <a16:creationId xmlns:a16="http://schemas.microsoft.com/office/drawing/2014/main" id="{6A83DA18-138D-2E9B-EEE1-F97ED28D21C6}"/>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Tree>
    <p:extLst>
      <p:ext uri="{BB962C8B-B14F-4D97-AF65-F5344CB8AC3E}">
        <p14:creationId xmlns:p14="http://schemas.microsoft.com/office/powerpoint/2010/main" val="2617477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8023C7-C1A7-1C37-06FD-7553CD5B7ADB}"/>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985F25E4-3BF0-E1D3-D30F-BAA11072C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1D3CAE-7255-6DE3-1418-5E31B2043372}"/>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FAQs</a:t>
            </a:r>
          </a:p>
        </p:txBody>
      </p:sp>
      <p:sp>
        <p:nvSpPr>
          <p:cNvPr id="11" name="Arc 10">
            <a:extLst>
              <a:ext uri="{FF2B5EF4-FFF2-40B4-BE49-F238E27FC236}">
                <a16:creationId xmlns:a16="http://schemas.microsoft.com/office/drawing/2014/main" id="{201ECF06-014F-7A0A-0767-4C24F23E3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279EE9E-D30F-395E-EB82-86057B23DFCD}"/>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D66957-9409-2D34-272E-8679A215062C}"/>
              </a:ext>
            </a:extLst>
          </p:cNvPr>
          <p:cNvSpPr>
            <a:spLocks noGrp="1"/>
          </p:cNvSpPr>
          <p:nvPr>
            <p:ph idx="1"/>
          </p:nvPr>
        </p:nvSpPr>
        <p:spPr>
          <a:xfrm>
            <a:off x="4488405" y="1403131"/>
            <a:ext cx="7316602" cy="5065548"/>
          </a:xfrm>
        </p:spPr>
        <p:txBody>
          <a:bodyPr anchor="ctr">
            <a:normAutofit fontScale="92500" lnSpcReduction="20000"/>
          </a:bodyPr>
          <a:lstStyle/>
          <a:p>
            <a:pPr marL="0" indent="0">
              <a:buNone/>
            </a:pPr>
            <a:r>
              <a:rPr lang="en-US" sz="3200" b="1" dirty="0"/>
              <a:t>Can I attend more than one Track? </a:t>
            </a:r>
          </a:p>
          <a:p>
            <a:pPr marL="0" indent="0">
              <a:buNone/>
            </a:pPr>
            <a:endParaRPr lang="en-US" sz="3200" b="1" dirty="0"/>
          </a:p>
          <a:p>
            <a:r>
              <a:rPr lang="en-US" sz="3200" i="1" dirty="0"/>
              <a:t>It depends. </a:t>
            </a:r>
          </a:p>
          <a:p>
            <a:r>
              <a:rPr lang="en-US" sz="3200" b="1" i="1" dirty="0">
                <a:solidFill>
                  <a:srgbClr val="00B0F0"/>
                </a:solidFill>
              </a:rPr>
              <a:t>Executive Track</a:t>
            </a:r>
            <a:r>
              <a:rPr lang="en-US" sz="3200" b="1" i="1" dirty="0"/>
              <a:t> </a:t>
            </a:r>
            <a:r>
              <a:rPr lang="en-US" sz="3200" i="1" dirty="0"/>
              <a:t>+ </a:t>
            </a:r>
            <a:r>
              <a:rPr lang="en-US" sz="3200" b="1" i="1" dirty="0">
                <a:solidFill>
                  <a:srgbClr val="00B050"/>
                </a:solidFill>
              </a:rPr>
              <a:t>Technical Track </a:t>
            </a:r>
            <a:br>
              <a:rPr lang="en-US" sz="3200" i="1" dirty="0">
                <a:solidFill>
                  <a:srgbClr val="FFFFFF"/>
                </a:solidFill>
              </a:rPr>
            </a:br>
            <a:r>
              <a:rPr lang="en-US" sz="3200" i="1" dirty="0"/>
              <a:t>– YES (space is limited for Executive Track) </a:t>
            </a:r>
          </a:p>
          <a:p>
            <a:r>
              <a:rPr lang="en-US" sz="3200" b="1" i="1" dirty="0">
                <a:solidFill>
                  <a:srgbClr val="00B0F0"/>
                </a:solidFill>
              </a:rPr>
              <a:t>Executive Track </a:t>
            </a:r>
            <a:r>
              <a:rPr lang="en-US" sz="3200" i="1" dirty="0"/>
              <a:t>+ </a:t>
            </a:r>
            <a:r>
              <a:rPr lang="en-US" sz="3200" b="1" i="1" dirty="0">
                <a:solidFill>
                  <a:srgbClr val="FFC000"/>
                </a:solidFill>
              </a:rPr>
              <a:t>Workshop Track </a:t>
            </a:r>
            <a:br>
              <a:rPr lang="en-US" sz="3200" i="1" dirty="0">
                <a:solidFill>
                  <a:srgbClr val="FFFFFF"/>
                </a:solidFill>
              </a:rPr>
            </a:br>
            <a:r>
              <a:rPr lang="en-US" sz="3200" i="1" dirty="0"/>
              <a:t>– YES (space is limited for both tracks) </a:t>
            </a:r>
          </a:p>
          <a:p>
            <a:r>
              <a:rPr lang="en-US" sz="3200" b="1" i="1" dirty="0">
                <a:solidFill>
                  <a:srgbClr val="00B050"/>
                </a:solidFill>
              </a:rPr>
              <a:t>Technical Track</a:t>
            </a:r>
            <a:r>
              <a:rPr lang="en-US" sz="3200" b="1" i="1" dirty="0"/>
              <a:t> </a:t>
            </a:r>
            <a:r>
              <a:rPr lang="en-US" sz="3200" i="1" dirty="0"/>
              <a:t>+ </a:t>
            </a:r>
            <a:r>
              <a:rPr lang="en-US" sz="3200" b="1" i="1" dirty="0">
                <a:solidFill>
                  <a:srgbClr val="FFC000"/>
                </a:solidFill>
              </a:rPr>
              <a:t>Workshop Track </a:t>
            </a:r>
            <a:br>
              <a:rPr lang="en-US" sz="3200" b="1" i="1" dirty="0">
                <a:solidFill>
                  <a:srgbClr val="FFC000"/>
                </a:solidFill>
              </a:rPr>
            </a:br>
            <a:r>
              <a:rPr lang="en-US" sz="3200" i="1" dirty="0"/>
              <a:t>– MAYBE. Committee work will be ongoing during the Workshop Track. We strongly encourage companies to send plant personnel to the Workshop. </a:t>
            </a:r>
          </a:p>
          <a:p>
            <a:pPr lvl="1"/>
            <a:endParaRPr lang="en-US" dirty="0">
              <a:solidFill>
                <a:srgbClr val="FFFFFF"/>
              </a:solidFill>
            </a:endParaRPr>
          </a:p>
          <a:p>
            <a:endParaRPr lang="en-US" dirty="0">
              <a:solidFill>
                <a:srgbClr val="FFFFFF"/>
              </a:solidFill>
            </a:endParaRPr>
          </a:p>
        </p:txBody>
      </p:sp>
      <p:pic>
        <p:nvPicPr>
          <p:cNvPr id="5" name="Picture 4" descr="A black and white logo&#10;&#10;AI-generated content may be incorrect.">
            <a:extLst>
              <a:ext uri="{FF2B5EF4-FFF2-40B4-BE49-F238E27FC236}">
                <a16:creationId xmlns:a16="http://schemas.microsoft.com/office/drawing/2014/main" id="{DE46AB9C-609C-237E-6490-746484E3E2AD}"/>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Tree>
    <p:extLst>
      <p:ext uri="{BB962C8B-B14F-4D97-AF65-F5344CB8AC3E}">
        <p14:creationId xmlns:p14="http://schemas.microsoft.com/office/powerpoint/2010/main" val="1689866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435173-066D-AD59-F009-066B783BB258}"/>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5E194A70-AE8D-CE06-BD30-1468D7770F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5092-4CCF-F0D2-4B79-41179E0BEE88}"/>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FAQs</a:t>
            </a:r>
          </a:p>
        </p:txBody>
      </p:sp>
      <p:sp>
        <p:nvSpPr>
          <p:cNvPr id="11" name="Arc 10">
            <a:extLst>
              <a:ext uri="{FF2B5EF4-FFF2-40B4-BE49-F238E27FC236}">
                <a16:creationId xmlns:a16="http://schemas.microsoft.com/office/drawing/2014/main" id="{E408CE06-19B7-ECB5-BDEA-34EF2E9DA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0B7D5E1-7552-EE52-F600-51BC2B44AE6F}"/>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6CE173-CF0D-7A03-2271-D98D9F54AD92}"/>
              </a:ext>
            </a:extLst>
          </p:cNvPr>
          <p:cNvSpPr>
            <a:spLocks noGrp="1"/>
          </p:cNvSpPr>
          <p:nvPr>
            <p:ph idx="1"/>
          </p:nvPr>
        </p:nvSpPr>
        <p:spPr>
          <a:xfrm>
            <a:off x="4488405" y="1403131"/>
            <a:ext cx="7316602" cy="2264979"/>
          </a:xfrm>
        </p:spPr>
        <p:txBody>
          <a:bodyPr anchor="ctr">
            <a:normAutofit fontScale="92500" lnSpcReduction="20000"/>
          </a:bodyPr>
          <a:lstStyle/>
          <a:p>
            <a:pPr marL="0" indent="0">
              <a:buNone/>
            </a:pPr>
            <a:r>
              <a:rPr lang="en-US" sz="3200" b="1" dirty="0"/>
              <a:t>Are you looking for sponsorships?</a:t>
            </a:r>
          </a:p>
          <a:p>
            <a:pPr marL="0" indent="0">
              <a:buNone/>
            </a:pPr>
            <a:r>
              <a:rPr lang="en-US" sz="3200" b="1" dirty="0"/>
              <a:t> </a:t>
            </a:r>
          </a:p>
          <a:p>
            <a:r>
              <a:rPr lang="en-US" sz="3200" i="1" dirty="0"/>
              <a:t>Yes! </a:t>
            </a:r>
          </a:p>
          <a:p>
            <a:r>
              <a:rPr lang="en-US" sz="3200" i="1" dirty="0"/>
              <a:t>Scan the QR code to check out the Sponsorship Prospectus</a:t>
            </a:r>
          </a:p>
        </p:txBody>
      </p:sp>
      <p:pic>
        <p:nvPicPr>
          <p:cNvPr id="5" name="Picture 4" descr="A black and white logo&#10;&#10;AI-generated content may be incorrect.">
            <a:extLst>
              <a:ext uri="{FF2B5EF4-FFF2-40B4-BE49-F238E27FC236}">
                <a16:creationId xmlns:a16="http://schemas.microsoft.com/office/drawing/2014/main" id="{D3AC7C53-1E06-6661-46EE-9CF617F47B86}"/>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6D0459A6-D2EE-BB49-BED0-AA08EBFB7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509" y="3666222"/>
            <a:ext cx="2874579" cy="2874579"/>
          </a:xfrm>
          <a:prstGeom prst="rect">
            <a:avLst/>
          </a:prstGeom>
        </p:spPr>
      </p:pic>
    </p:spTree>
    <p:extLst>
      <p:ext uri="{BB962C8B-B14F-4D97-AF65-F5344CB8AC3E}">
        <p14:creationId xmlns:p14="http://schemas.microsoft.com/office/powerpoint/2010/main" val="334470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ABEA6-FE6E-9E45-13DF-ABA5BF9AD6C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2C7B4A-C2CF-0D0F-C320-B55BF231B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itting on a floor in a factory&#10;&#10;Description automatically generated">
            <a:extLst>
              <a:ext uri="{FF2B5EF4-FFF2-40B4-BE49-F238E27FC236}">
                <a16:creationId xmlns:a16="http://schemas.microsoft.com/office/drawing/2014/main" id="{04D18E63-EAF5-9B92-B5BA-511161BE058F}"/>
              </a:ext>
            </a:extLst>
          </p:cNvPr>
          <p:cNvPicPr>
            <a:picLocks noChangeAspect="1"/>
          </p:cNvPicPr>
          <p:nvPr/>
        </p:nvPicPr>
        <p:blipFill rotWithShape="1">
          <a:blip r:embed="rId2">
            <a:extLst>
              <a:ext uri="{28A0092B-C50C-407E-A947-70E740481C1C}">
                <a14:useLocalDpi xmlns:a14="http://schemas.microsoft.com/office/drawing/2010/main" val="0"/>
              </a:ext>
            </a:extLst>
          </a:blip>
          <a:srcRect t="10893" b="4837"/>
          <a:stretch>
            <a:fillRect/>
          </a:stretch>
        </p:blipFill>
        <p:spPr>
          <a:xfrm>
            <a:off x="20" y="1"/>
            <a:ext cx="12191980" cy="6857999"/>
          </a:xfrm>
          <a:prstGeom prst="rect">
            <a:avLst/>
          </a:prstGeom>
        </p:spPr>
      </p:pic>
      <p:sp>
        <p:nvSpPr>
          <p:cNvPr id="18" name="Rectangle 17">
            <a:extLst>
              <a:ext uri="{FF2B5EF4-FFF2-40B4-BE49-F238E27FC236}">
                <a16:creationId xmlns:a16="http://schemas.microsoft.com/office/drawing/2014/main" id="{4F7D14D5-64EB-3AAE-E0D0-C4CB20259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159C7-47D0-4C5F-C7E8-0B85E7420538}"/>
              </a:ext>
            </a:extLst>
          </p:cNvPr>
          <p:cNvSpPr>
            <a:spLocks noGrp="1"/>
          </p:cNvSpPr>
          <p:nvPr>
            <p:ph type="ctrTitle"/>
          </p:nvPr>
        </p:nvSpPr>
        <p:spPr>
          <a:xfrm>
            <a:off x="643465" y="643467"/>
            <a:ext cx="6702557" cy="3569242"/>
          </a:xfrm>
        </p:spPr>
        <p:txBody>
          <a:bodyPr anchor="t">
            <a:normAutofit/>
          </a:bodyPr>
          <a:lstStyle/>
          <a:p>
            <a:pPr algn="l"/>
            <a:r>
              <a:rPr lang="en-US" sz="5200" b="1" dirty="0">
                <a:solidFill>
                  <a:srgbClr val="FFFFFF"/>
                </a:solidFill>
              </a:rPr>
              <a:t>NEW in 2026: </a:t>
            </a:r>
            <a:endParaRPr lang="en-US" sz="5200" dirty="0">
              <a:solidFill>
                <a:srgbClr val="FFFFFF"/>
              </a:solidFill>
            </a:endParaRPr>
          </a:p>
        </p:txBody>
      </p:sp>
      <p:sp>
        <p:nvSpPr>
          <p:cNvPr id="3" name="Subtitle 2">
            <a:extLst>
              <a:ext uri="{FF2B5EF4-FFF2-40B4-BE49-F238E27FC236}">
                <a16:creationId xmlns:a16="http://schemas.microsoft.com/office/drawing/2014/main" id="{840391F4-ACF3-DF8F-42E2-8F7C1A2DC4A3}"/>
              </a:ext>
            </a:extLst>
          </p:cNvPr>
          <p:cNvSpPr>
            <a:spLocks noGrp="1"/>
          </p:cNvSpPr>
          <p:nvPr>
            <p:ph type="subTitle" idx="1"/>
          </p:nvPr>
        </p:nvSpPr>
        <p:spPr>
          <a:xfrm>
            <a:off x="643466" y="4551037"/>
            <a:ext cx="5449479" cy="1578054"/>
          </a:xfrm>
        </p:spPr>
        <p:txBody>
          <a:bodyPr anchor="b">
            <a:normAutofit/>
          </a:bodyPr>
          <a:lstStyle/>
          <a:p>
            <a:pPr algn="l"/>
            <a:r>
              <a:rPr lang="en-US" dirty="0">
                <a:solidFill>
                  <a:srgbClr val="FFFFFF"/>
                </a:solidFill>
              </a:rPr>
              <a:t>April 26-29, 2026</a:t>
            </a:r>
          </a:p>
          <a:p>
            <a:pPr algn="l"/>
            <a:r>
              <a:rPr lang="en-US" dirty="0">
                <a:solidFill>
                  <a:srgbClr val="FFFFFF"/>
                </a:solidFill>
              </a:rPr>
              <a:t>Radisson Blu Aqua Hotel,</a:t>
            </a:r>
            <a:br>
              <a:rPr lang="en-US" dirty="0">
                <a:solidFill>
                  <a:srgbClr val="FFFFFF"/>
                </a:solidFill>
              </a:rPr>
            </a:br>
            <a:r>
              <a:rPr lang="en-US" dirty="0">
                <a:solidFill>
                  <a:srgbClr val="FFFFFF"/>
                </a:solidFill>
              </a:rPr>
              <a:t>Chicago</a:t>
            </a:r>
          </a:p>
        </p:txBody>
      </p:sp>
      <p:sp>
        <p:nvSpPr>
          <p:cNvPr id="20" name="Rectangle 19">
            <a:extLst>
              <a:ext uri="{FF2B5EF4-FFF2-40B4-BE49-F238E27FC236}">
                <a16:creationId xmlns:a16="http://schemas.microsoft.com/office/drawing/2014/main" id="{4E474D8E-143F-819A-27CA-A8A32D8D9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logo&#10;&#10;AI-generated content may be incorrect.">
            <a:extLst>
              <a:ext uri="{FF2B5EF4-FFF2-40B4-BE49-F238E27FC236}">
                <a16:creationId xmlns:a16="http://schemas.microsoft.com/office/drawing/2014/main" id="{F122EEB1-6708-2C87-8893-402EBFFEB5A3}"/>
              </a:ext>
            </a:extLst>
          </p:cNvPr>
          <p:cNvPicPr>
            <a:picLocks noChangeAspect="1"/>
          </p:cNvPicPr>
          <p:nvPr/>
        </p:nvPicPr>
        <p:blipFill>
          <a:blip r:embed="rId3">
            <a:extLst>
              <a:ext uri="{28A0092B-C50C-407E-A947-70E740481C1C}">
                <a14:useLocalDpi xmlns:a14="http://schemas.microsoft.com/office/drawing/2010/main" val="0"/>
              </a:ext>
            </a:extLst>
          </a:blip>
          <a:srcRect t="25786" b="24569"/>
          <a:stretch>
            <a:fillRect/>
          </a:stretch>
        </p:blipFill>
        <p:spPr>
          <a:xfrm>
            <a:off x="-1475785" y="1882588"/>
            <a:ext cx="14863448" cy="2791610"/>
          </a:xfrm>
          <a:prstGeom prst="rect">
            <a:avLst/>
          </a:prstGeom>
        </p:spPr>
      </p:pic>
    </p:spTree>
    <p:extLst>
      <p:ext uri="{BB962C8B-B14F-4D97-AF65-F5344CB8AC3E}">
        <p14:creationId xmlns:p14="http://schemas.microsoft.com/office/powerpoint/2010/main" val="7983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47F7FA-5A64-538A-3DA9-560815633387}"/>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9146B964-19F9-FCD9-775A-2C8BEF797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DEE7F3-3444-8789-E221-9FB87434E713}"/>
              </a:ext>
            </a:extLst>
          </p:cNvPr>
          <p:cNvSpPr>
            <a:spLocks noGrp="1"/>
          </p:cNvSpPr>
          <p:nvPr>
            <p:ph type="title"/>
          </p:nvPr>
        </p:nvSpPr>
        <p:spPr>
          <a:xfrm>
            <a:off x="686833" y="591344"/>
            <a:ext cx="2508749" cy="5585619"/>
          </a:xfrm>
        </p:spPr>
        <p:txBody>
          <a:bodyPr>
            <a:normAutofit/>
          </a:bodyPr>
          <a:lstStyle/>
          <a:p>
            <a:r>
              <a:rPr lang="en-US" b="1" dirty="0">
                <a:solidFill>
                  <a:srgbClr val="FFFFFF"/>
                </a:solidFill>
              </a:rPr>
              <a:t>GFAB</a:t>
            </a:r>
            <a:r>
              <a:rPr lang="en-US" dirty="0">
                <a:solidFill>
                  <a:srgbClr val="FFFFFF"/>
                </a:solidFill>
              </a:rPr>
              <a:t> </a:t>
            </a:r>
            <a:r>
              <a:rPr lang="en-US" sz="3600" dirty="0">
                <a:solidFill>
                  <a:srgbClr val="FFFFFF"/>
                </a:solidFill>
              </a:rPr>
              <a:t>Radisson Blu Chicago</a:t>
            </a:r>
          </a:p>
        </p:txBody>
      </p:sp>
      <p:sp>
        <p:nvSpPr>
          <p:cNvPr id="11" name="Arc 10">
            <a:extLst>
              <a:ext uri="{FF2B5EF4-FFF2-40B4-BE49-F238E27FC236}">
                <a16:creationId xmlns:a16="http://schemas.microsoft.com/office/drawing/2014/main" id="{89E908E0-55AC-746D-D31A-232DE9CC4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93EB2C0-2D97-5357-05CE-2F3A751076DA}"/>
              </a:ext>
            </a:extLst>
          </p:cNvPr>
          <p:cNvSpPr/>
          <p:nvPr/>
        </p:nvSpPr>
        <p:spPr>
          <a:xfrm>
            <a:off x="3489648" y="-8467"/>
            <a:ext cx="8702351"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adisson blu aqua hotel">
            <a:extLst>
              <a:ext uri="{FF2B5EF4-FFF2-40B4-BE49-F238E27FC236}">
                <a16:creationId xmlns:a16="http://schemas.microsoft.com/office/drawing/2014/main" id="{C049DD41-85C6-0E69-30A3-D956303441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92"/>
          <a:stretch>
            <a:fillRect/>
          </a:stretch>
        </p:blipFill>
        <p:spPr bwMode="auto">
          <a:xfrm>
            <a:off x="3612443" y="145884"/>
            <a:ext cx="3940410" cy="3501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tagged">
            <a:extLst>
              <a:ext uri="{FF2B5EF4-FFF2-40B4-BE49-F238E27FC236}">
                <a16:creationId xmlns:a16="http://schemas.microsoft.com/office/drawing/2014/main" id="{0C2732AA-D1A6-C47A-AEC6-49A7702B9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674"/>
          <a:stretch>
            <a:fillRect/>
          </a:stretch>
        </p:blipFill>
        <p:spPr bwMode="auto">
          <a:xfrm>
            <a:off x="7694157" y="145884"/>
            <a:ext cx="4356538" cy="6566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DISSON BLU AQUA CHICAGO: BOOK YOUR STAY IN CHICAGO AND ...">
            <a:extLst>
              <a:ext uri="{FF2B5EF4-FFF2-40B4-BE49-F238E27FC236}">
                <a16:creationId xmlns:a16="http://schemas.microsoft.com/office/drawing/2014/main" id="{BFC17BF5-21F1-7BC7-2F83-35FAFC07DA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352" b="16578"/>
          <a:stretch>
            <a:fillRect/>
          </a:stretch>
        </p:blipFill>
        <p:spPr bwMode="auto">
          <a:xfrm>
            <a:off x="3612443" y="3797207"/>
            <a:ext cx="3937958" cy="2910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AI-generated content may be incorrect.">
            <a:extLst>
              <a:ext uri="{FF2B5EF4-FFF2-40B4-BE49-F238E27FC236}">
                <a16:creationId xmlns:a16="http://schemas.microsoft.com/office/drawing/2014/main" id="{50AE3FD7-E56E-39BA-416A-4767E10C384A}"/>
              </a:ext>
            </a:extLst>
          </p:cNvPr>
          <p:cNvPicPr>
            <a:picLocks noChangeAspect="1"/>
          </p:cNvPicPr>
          <p:nvPr/>
        </p:nvPicPr>
        <p:blipFill>
          <a:blip r:embed="rId5">
            <a:extLst>
              <a:ext uri="{28A0092B-C50C-407E-A947-70E740481C1C}">
                <a14:useLocalDpi xmlns:a14="http://schemas.microsoft.com/office/drawing/2010/main" val="0"/>
              </a:ext>
            </a:extLst>
          </a:blip>
          <a:srcRect t="21332" b="22604"/>
          <a:stretch>
            <a:fillRect/>
          </a:stretch>
        </p:blipFill>
        <p:spPr>
          <a:xfrm>
            <a:off x="-201953" y="6242991"/>
            <a:ext cx="2790375" cy="591842"/>
          </a:xfrm>
          <a:prstGeom prst="rect">
            <a:avLst/>
          </a:prstGeom>
        </p:spPr>
      </p:pic>
    </p:spTree>
    <p:extLst>
      <p:ext uri="{BB962C8B-B14F-4D97-AF65-F5344CB8AC3E}">
        <p14:creationId xmlns:p14="http://schemas.microsoft.com/office/powerpoint/2010/main" val="374421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D45558-3868-5DB8-2FC9-2AE223D643AB}"/>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Event Goals</a:t>
            </a: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127A121-AFC7-9FCE-7D3C-7223440FDE45}"/>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30FA07-3840-05C7-9FBB-5889E3A1D8BE}"/>
              </a:ext>
            </a:extLst>
          </p:cNvPr>
          <p:cNvSpPr>
            <a:spLocks noGrp="1"/>
          </p:cNvSpPr>
          <p:nvPr>
            <p:ph idx="1"/>
          </p:nvPr>
        </p:nvSpPr>
        <p:spPr>
          <a:xfrm>
            <a:off x="4488405" y="9107"/>
            <a:ext cx="7316602" cy="6459572"/>
          </a:xfrm>
        </p:spPr>
        <p:txBody>
          <a:bodyPr anchor="ctr">
            <a:normAutofit/>
          </a:bodyPr>
          <a:lstStyle/>
          <a:p>
            <a:r>
              <a:rPr lang="en-US" dirty="0"/>
              <a:t>Create a </a:t>
            </a:r>
            <a:r>
              <a:rPr lang="en-US" b="1" dirty="0"/>
              <a:t>new event </a:t>
            </a:r>
            <a:r>
              <a:rPr lang="en-US" dirty="0"/>
              <a:t>that builds on the </a:t>
            </a:r>
            <a:r>
              <a:rPr lang="en-US" b="1" dirty="0"/>
              <a:t>strengths</a:t>
            </a:r>
            <a:r>
              <a:rPr lang="en-US" dirty="0"/>
              <a:t> of NGA’s existing fabricator conferences (NGA Glass Conference and GPAD), with </a:t>
            </a:r>
            <a:r>
              <a:rPr lang="en-US" b="1" dirty="0"/>
              <a:t>higher attendance </a:t>
            </a:r>
            <a:r>
              <a:rPr lang="en-US" dirty="0"/>
              <a:t>and more </a:t>
            </a:r>
            <a:r>
              <a:rPr lang="en-US" b="1" dirty="0"/>
              <a:t>fabricators of all sizes</a:t>
            </a:r>
            <a:endParaRPr lang="en-US" dirty="0"/>
          </a:p>
          <a:p>
            <a:r>
              <a:rPr lang="en-US" dirty="0"/>
              <a:t>Draw </a:t>
            </a:r>
            <a:r>
              <a:rPr lang="en-US" b="1" dirty="0"/>
              <a:t>Executives</a:t>
            </a:r>
            <a:r>
              <a:rPr lang="en-US" dirty="0"/>
              <a:t>, </a:t>
            </a:r>
            <a:r>
              <a:rPr lang="en-US" b="1" dirty="0"/>
              <a:t>Technical Leaders</a:t>
            </a:r>
            <a:r>
              <a:rPr lang="en-US" dirty="0"/>
              <a:t>, and </a:t>
            </a:r>
            <a:r>
              <a:rPr lang="en-US" b="1" dirty="0"/>
              <a:t>Production Personnel </a:t>
            </a:r>
            <a:r>
              <a:rPr lang="en-US" dirty="0"/>
              <a:t>for in-person education</a:t>
            </a:r>
          </a:p>
          <a:p>
            <a:r>
              <a:rPr lang="en-US" dirty="0"/>
              <a:t>Create </a:t>
            </a:r>
            <a:r>
              <a:rPr lang="en-US" b="1" dirty="0"/>
              <a:t>1:1 direct networking </a:t>
            </a:r>
            <a:r>
              <a:rPr lang="en-US" dirty="0"/>
              <a:t>between fabricators and their key suppliers </a:t>
            </a:r>
          </a:p>
          <a:p>
            <a:r>
              <a:rPr lang="en-US" dirty="0"/>
              <a:t>Elevate </a:t>
            </a:r>
            <a:r>
              <a:rPr lang="en-US" b="1" dirty="0"/>
              <a:t>NGA advocacy and technical </a:t>
            </a:r>
            <a:r>
              <a:rPr lang="en-US" dirty="0"/>
              <a:t>activities</a:t>
            </a:r>
          </a:p>
        </p:txBody>
      </p:sp>
      <p:pic>
        <p:nvPicPr>
          <p:cNvPr id="5" name="Picture 4" descr="A black and white logo&#10;&#10;AI-generated content may be incorrect.">
            <a:extLst>
              <a:ext uri="{FF2B5EF4-FFF2-40B4-BE49-F238E27FC236}">
                <a16:creationId xmlns:a16="http://schemas.microsoft.com/office/drawing/2014/main" id="{3D877A84-2E19-A45D-0970-C13D43044224}"/>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Tree>
    <p:extLst>
      <p:ext uri="{BB962C8B-B14F-4D97-AF65-F5344CB8AC3E}">
        <p14:creationId xmlns:p14="http://schemas.microsoft.com/office/powerpoint/2010/main" val="344126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5A6CD8-A501-B6D8-5CEE-9A90217C959F}"/>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202A1101-8EA5-B9A2-E15F-CFAF4E3F1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5404F2-EF68-4FE9-08DF-A381E3777A8C}"/>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NGA’s Strategic Goals</a:t>
            </a:r>
          </a:p>
        </p:txBody>
      </p:sp>
      <p:sp>
        <p:nvSpPr>
          <p:cNvPr id="11" name="Arc 10">
            <a:extLst>
              <a:ext uri="{FF2B5EF4-FFF2-40B4-BE49-F238E27FC236}">
                <a16:creationId xmlns:a16="http://schemas.microsoft.com/office/drawing/2014/main" id="{64705AB4-B0FC-723B-2043-E764CE80B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6B5AF05-04A7-FD4D-CD15-DD5A1E9C4DE1}"/>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ED6300-BBB5-AF3B-57E7-98F0F16AF5B0}"/>
              </a:ext>
            </a:extLst>
          </p:cNvPr>
          <p:cNvSpPr>
            <a:spLocks noGrp="1"/>
          </p:cNvSpPr>
          <p:nvPr>
            <p:ph idx="1"/>
          </p:nvPr>
        </p:nvSpPr>
        <p:spPr>
          <a:xfrm>
            <a:off x="4488405" y="9107"/>
            <a:ext cx="7316602" cy="6459572"/>
          </a:xfrm>
        </p:spPr>
        <p:txBody>
          <a:bodyPr anchor="ctr">
            <a:normAutofit/>
          </a:bodyPr>
          <a:lstStyle/>
          <a:p>
            <a:r>
              <a:rPr lang="en-US" b="1" dirty="0"/>
              <a:t>Educate</a:t>
            </a:r>
            <a:br>
              <a:rPr lang="en-US" dirty="0"/>
            </a:br>
            <a:r>
              <a:rPr lang="en-US" dirty="0"/>
              <a:t>GFAB’s program is being designed to help glass fabricators build stronger, safer, more profitable companies. </a:t>
            </a:r>
          </a:p>
          <a:p>
            <a:r>
              <a:rPr lang="en-US" b="1" dirty="0"/>
              <a:t>Advocate</a:t>
            </a:r>
            <a:br>
              <a:rPr lang="en-US" b="1" dirty="0"/>
            </a:br>
            <a:r>
              <a:rPr lang="en-US" dirty="0"/>
              <a:t>NGA’s essential advocacy and technical work continues at GFAB.</a:t>
            </a:r>
          </a:p>
          <a:p>
            <a:r>
              <a:rPr lang="en-US" b="1" dirty="0"/>
              <a:t>Workforce Development </a:t>
            </a:r>
            <a:br>
              <a:rPr lang="en-US" dirty="0"/>
            </a:br>
            <a:r>
              <a:rPr lang="en-US" dirty="0"/>
              <a:t>NGA introduces in-person, hands-on learning at GFAB.  </a:t>
            </a:r>
            <a:endParaRPr lang="en-US" b="1" dirty="0"/>
          </a:p>
        </p:txBody>
      </p:sp>
      <p:pic>
        <p:nvPicPr>
          <p:cNvPr id="5" name="Picture 4" descr="A black and white logo&#10;&#10;AI-generated content may be incorrect.">
            <a:extLst>
              <a:ext uri="{FF2B5EF4-FFF2-40B4-BE49-F238E27FC236}">
                <a16:creationId xmlns:a16="http://schemas.microsoft.com/office/drawing/2014/main" id="{F8850E28-EEAD-C6BF-56DE-D16562ECA009}"/>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Tree>
    <p:extLst>
      <p:ext uri="{BB962C8B-B14F-4D97-AF65-F5344CB8AC3E}">
        <p14:creationId xmlns:p14="http://schemas.microsoft.com/office/powerpoint/2010/main" val="265983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26E8B5-91A1-7A8B-0A46-B67E35B25FF6}"/>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95C2F0AE-47E7-B42E-6167-F7CB4D09D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EB8D6B-D756-A849-5F73-0BB4911EDC64}"/>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Event Overview</a:t>
            </a:r>
          </a:p>
        </p:txBody>
      </p:sp>
      <p:sp>
        <p:nvSpPr>
          <p:cNvPr id="11" name="Arc 10">
            <a:extLst>
              <a:ext uri="{FF2B5EF4-FFF2-40B4-BE49-F238E27FC236}">
                <a16:creationId xmlns:a16="http://schemas.microsoft.com/office/drawing/2014/main" id="{76FDE62B-0C6C-AD3B-77D1-08706602E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96B9340-0DA1-67BE-35FD-4B82985F678C}"/>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25E1D8-D579-9E2E-7984-5EC1335ABC90}"/>
              </a:ext>
            </a:extLst>
          </p:cNvPr>
          <p:cNvSpPr>
            <a:spLocks noGrp="1"/>
          </p:cNvSpPr>
          <p:nvPr>
            <p:ph idx="1"/>
          </p:nvPr>
        </p:nvSpPr>
        <p:spPr>
          <a:xfrm>
            <a:off x="4488405" y="9107"/>
            <a:ext cx="7316602" cy="6459572"/>
          </a:xfrm>
        </p:spPr>
        <p:txBody>
          <a:bodyPr anchor="ctr">
            <a:normAutofit/>
          </a:bodyPr>
          <a:lstStyle/>
          <a:p>
            <a:r>
              <a:rPr lang="en-US" dirty="0"/>
              <a:t>GFAB will </a:t>
            </a:r>
            <a:r>
              <a:rPr lang="en-US" b="1" dirty="0"/>
              <a:t>replace NGA Glass Conference</a:t>
            </a:r>
            <a:r>
              <a:rPr lang="en-US" dirty="0"/>
              <a:t> held in the winter</a:t>
            </a:r>
            <a:endParaRPr lang="en-US" b="1" dirty="0"/>
          </a:p>
          <a:p>
            <a:r>
              <a:rPr lang="en-US" b="1" dirty="0"/>
              <a:t>If you are at NGA Glass Conference, you belong at GFAB</a:t>
            </a:r>
          </a:p>
          <a:p>
            <a:r>
              <a:rPr lang="en-US" dirty="0"/>
              <a:t>So, we will see you April 26-29, 2026</a:t>
            </a:r>
            <a:br>
              <a:rPr lang="en-US" dirty="0"/>
            </a:br>
            <a:r>
              <a:rPr lang="en-US" dirty="0"/>
              <a:t>Radisson Blu Aqua Hotel, Chicago</a:t>
            </a:r>
          </a:p>
        </p:txBody>
      </p:sp>
      <p:pic>
        <p:nvPicPr>
          <p:cNvPr id="5" name="Picture 4" descr="A black and white logo&#10;&#10;AI-generated content may be incorrect.">
            <a:extLst>
              <a:ext uri="{FF2B5EF4-FFF2-40B4-BE49-F238E27FC236}">
                <a16:creationId xmlns:a16="http://schemas.microsoft.com/office/drawing/2014/main" id="{DE99297D-6696-94B5-8CAA-4B59FE5F1A4E}"/>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Tree>
    <p:extLst>
      <p:ext uri="{BB962C8B-B14F-4D97-AF65-F5344CB8AC3E}">
        <p14:creationId xmlns:p14="http://schemas.microsoft.com/office/powerpoint/2010/main" val="42320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121F71-9EE4-13BD-4127-AC1AB68EABA0}"/>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95052F4D-426A-8364-6B76-7FF06667C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3444C-64AB-AFBF-65A3-E148020DDBA2}"/>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Event Overview</a:t>
            </a:r>
          </a:p>
        </p:txBody>
      </p:sp>
      <p:sp>
        <p:nvSpPr>
          <p:cNvPr id="11" name="Arc 10">
            <a:extLst>
              <a:ext uri="{FF2B5EF4-FFF2-40B4-BE49-F238E27FC236}">
                <a16:creationId xmlns:a16="http://schemas.microsoft.com/office/drawing/2014/main" id="{B1FAB2F3-C294-09BE-D647-C9C39B848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AFD2872-BF7B-EFA0-475D-80CB08606C2C}"/>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E27D9D-F22E-8D97-F0EB-CCE3A8D45A53}"/>
              </a:ext>
            </a:extLst>
          </p:cNvPr>
          <p:cNvSpPr>
            <a:spLocks noGrp="1"/>
          </p:cNvSpPr>
          <p:nvPr>
            <p:ph idx="1"/>
          </p:nvPr>
        </p:nvSpPr>
        <p:spPr>
          <a:xfrm>
            <a:off x="4488405" y="9107"/>
            <a:ext cx="7316602" cy="6459572"/>
          </a:xfrm>
        </p:spPr>
        <p:txBody>
          <a:bodyPr anchor="ctr">
            <a:normAutofit/>
          </a:bodyPr>
          <a:lstStyle/>
          <a:p>
            <a:pPr marL="0" indent="0">
              <a:buNone/>
            </a:pPr>
            <a:r>
              <a:rPr lang="en-US" b="1" dirty="0"/>
              <a:t>You belong at GFAB, if:</a:t>
            </a:r>
          </a:p>
          <a:p>
            <a:r>
              <a:rPr lang="en-US" dirty="0"/>
              <a:t>You are a glass fabricator</a:t>
            </a:r>
          </a:p>
          <a:p>
            <a:r>
              <a:rPr lang="en-US" dirty="0"/>
              <a:t>You are a supplier partner</a:t>
            </a:r>
          </a:p>
          <a:p>
            <a:r>
              <a:rPr lang="en-US" dirty="0"/>
              <a:t>You are an executive/decision maker </a:t>
            </a:r>
          </a:p>
          <a:p>
            <a:r>
              <a:rPr lang="en-US" dirty="0"/>
              <a:t>You are a glass industry technical, engineering leader </a:t>
            </a:r>
          </a:p>
          <a:p>
            <a:r>
              <a:rPr lang="en-US" dirty="0"/>
              <a:t>You are on the glass plant production floor (manager, quality control, maintenance, etc.) </a:t>
            </a:r>
          </a:p>
        </p:txBody>
      </p:sp>
      <p:pic>
        <p:nvPicPr>
          <p:cNvPr id="5" name="Picture 4" descr="A black and white logo&#10;&#10;AI-generated content may be incorrect.">
            <a:extLst>
              <a:ext uri="{FF2B5EF4-FFF2-40B4-BE49-F238E27FC236}">
                <a16:creationId xmlns:a16="http://schemas.microsoft.com/office/drawing/2014/main" id="{0D32ED82-3F65-AC49-899E-8EF116EA153C}"/>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Tree>
    <p:extLst>
      <p:ext uri="{BB962C8B-B14F-4D97-AF65-F5344CB8AC3E}">
        <p14:creationId xmlns:p14="http://schemas.microsoft.com/office/powerpoint/2010/main" val="39648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1F40DF-3EFC-4C22-931B-595EF000B639}"/>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83490402-D772-FDC5-E680-802F8E990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2A3325-F8CA-93FB-C130-7C69BB3FDA55}"/>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Event Overview</a:t>
            </a:r>
          </a:p>
        </p:txBody>
      </p:sp>
      <p:sp>
        <p:nvSpPr>
          <p:cNvPr id="11" name="Arc 10">
            <a:extLst>
              <a:ext uri="{FF2B5EF4-FFF2-40B4-BE49-F238E27FC236}">
                <a16:creationId xmlns:a16="http://schemas.microsoft.com/office/drawing/2014/main" id="{60188546-5162-7FF4-BAE7-1BE15D162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78EB908-FB38-6B55-00F4-3DD0FA2732DF}"/>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D78E2D-BA97-7B5E-CBEB-134A3ECDF5EA}"/>
              </a:ext>
            </a:extLst>
          </p:cNvPr>
          <p:cNvSpPr>
            <a:spLocks noGrp="1"/>
          </p:cNvSpPr>
          <p:nvPr>
            <p:ph idx="1"/>
          </p:nvPr>
        </p:nvSpPr>
        <p:spPr>
          <a:xfrm>
            <a:off x="4488405" y="9107"/>
            <a:ext cx="7316602" cy="6459572"/>
          </a:xfrm>
        </p:spPr>
        <p:txBody>
          <a:bodyPr anchor="ctr">
            <a:normAutofit/>
          </a:bodyPr>
          <a:lstStyle/>
          <a:p>
            <a:pPr marL="457200" lvl="1" indent="0">
              <a:buNone/>
            </a:pPr>
            <a:r>
              <a:rPr lang="en-US" sz="2800" b="1" dirty="0"/>
              <a:t>Three Tracks for Targeted Education and Programming</a:t>
            </a:r>
          </a:p>
          <a:p>
            <a:pPr lvl="1"/>
            <a:r>
              <a:rPr lang="en-US" sz="2800" dirty="0">
                <a:solidFill>
                  <a:srgbClr val="00B0F0"/>
                </a:solidFill>
              </a:rPr>
              <a:t>Executive Track</a:t>
            </a:r>
          </a:p>
          <a:p>
            <a:pPr lvl="1"/>
            <a:r>
              <a:rPr lang="en-US" sz="2800" dirty="0">
                <a:solidFill>
                  <a:srgbClr val="00B050"/>
                </a:solidFill>
              </a:rPr>
              <a:t>Technical Track </a:t>
            </a:r>
            <a:br>
              <a:rPr lang="en-US" sz="2800" dirty="0">
                <a:solidFill>
                  <a:srgbClr val="00B050"/>
                </a:solidFill>
              </a:rPr>
            </a:br>
            <a:r>
              <a:rPr lang="en-US" sz="2800" dirty="0">
                <a:solidFill>
                  <a:srgbClr val="00B050"/>
                </a:solidFill>
              </a:rPr>
              <a:t>(NGA Glass Conference Track)</a:t>
            </a:r>
          </a:p>
          <a:p>
            <a:pPr lvl="1"/>
            <a:r>
              <a:rPr lang="en-US" sz="2800" dirty="0">
                <a:solidFill>
                  <a:srgbClr val="FFC000"/>
                </a:solidFill>
              </a:rPr>
              <a:t>Workshop Track </a:t>
            </a:r>
            <a:endParaRPr lang="en-US" dirty="0">
              <a:solidFill>
                <a:srgbClr val="FFC000"/>
              </a:solidFill>
            </a:endParaRPr>
          </a:p>
        </p:txBody>
      </p:sp>
      <p:pic>
        <p:nvPicPr>
          <p:cNvPr id="5" name="Picture 4" descr="A black and white logo&#10;&#10;AI-generated content may be incorrect.">
            <a:extLst>
              <a:ext uri="{FF2B5EF4-FFF2-40B4-BE49-F238E27FC236}">
                <a16:creationId xmlns:a16="http://schemas.microsoft.com/office/drawing/2014/main" id="{F7D3BFAE-3B7E-63CA-CDBE-70EF157E4C71}"/>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Tree>
    <p:extLst>
      <p:ext uri="{BB962C8B-B14F-4D97-AF65-F5344CB8AC3E}">
        <p14:creationId xmlns:p14="http://schemas.microsoft.com/office/powerpoint/2010/main" val="174076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47E1EF-CF36-D90A-FD30-4C74D3C3BA66}"/>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EBF415D2-07EA-FF48-B175-E22A9F8E8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69A89A7-8F1C-C026-BE94-42761B2E7851}"/>
              </a:ext>
            </a:extLst>
          </p:cNvPr>
          <p:cNvSpPr/>
          <p:nvPr/>
        </p:nvSpPr>
        <p:spPr>
          <a:xfrm>
            <a:off x="0" y="-8468"/>
            <a:ext cx="4130564" cy="6866467"/>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0" dirty="0">
              <a:latin typeface="+mj-lt"/>
            </a:endParaRPr>
          </a:p>
        </p:txBody>
      </p:sp>
      <p:sp>
        <p:nvSpPr>
          <p:cNvPr id="11" name="Arc 10">
            <a:extLst>
              <a:ext uri="{FF2B5EF4-FFF2-40B4-BE49-F238E27FC236}">
                <a16:creationId xmlns:a16="http://schemas.microsoft.com/office/drawing/2014/main" id="{2284F846-9152-D6A4-FB26-CDF8B718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097419-EE4A-4D6C-8F9C-30A4A14E78F6}"/>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27E539-7F06-4ED7-D3A2-D9496FA99AE5}"/>
              </a:ext>
            </a:extLst>
          </p:cNvPr>
          <p:cNvSpPr>
            <a:spLocks noGrp="1"/>
          </p:cNvSpPr>
          <p:nvPr>
            <p:ph idx="1"/>
          </p:nvPr>
        </p:nvSpPr>
        <p:spPr>
          <a:xfrm>
            <a:off x="4488405" y="772510"/>
            <a:ext cx="7316602" cy="5696168"/>
          </a:xfrm>
        </p:spPr>
        <p:txBody>
          <a:bodyPr anchor="ctr">
            <a:normAutofit fontScale="92500" lnSpcReduction="10000"/>
          </a:bodyPr>
          <a:lstStyle/>
          <a:p>
            <a:pPr marL="457200" lvl="1" indent="0">
              <a:buNone/>
            </a:pPr>
            <a:r>
              <a:rPr lang="en-US" sz="2800" b="1" dirty="0"/>
              <a:t>High-level, industry-specific programming for execs, VPs, strategic leaders</a:t>
            </a:r>
            <a:br>
              <a:rPr lang="en-US" sz="2800" dirty="0"/>
            </a:br>
            <a:r>
              <a:rPr lang="en-US" sz="2800" i="1" dirty="0"/>
              <a:t>Space is limited</a:t>
            </a:r>
            <a:br>
              <a:rPr lang="en-US" sz="2800" i="1" dirty="0"/>
            </a:br>
            <a:endParaRPr lang="en-US" sz="2800" i="1" dirty="0"/>
          </a:p>
          <a:p>
            <a:pPr lvl="1"/>
            <a:r>
              <a:rPr lang="en-US" sz="2800" dirty="0"/>
              <a:t>Construction forecast, economic updates</a:t>
            </a:r>
          </a:p>
          <a:p>
            <a:pPr lvl="1"/>
            <a:r>
              <a:rPr lang="en-US" sz="2800" dirty="0"/>
              <a:t>Eye on technology and automation</a:t>
            </a:r>
          </a:p>
          <a:p>
            <a:pPr lvl="1"/>
            <a:r>
              <a:rPr lang="en-US" sz="2800" dirty="0"/>
              <a:t>Glass design and market trends</a:t>
            </a:r>
          </a:p>
          <a:p>
            <a:pPr lvl="1"/>
            <a:r>
              <a:rPr lang="en-US" sz="2800" dirty="0"/>
              <a:t>State of the glass industry</a:t>
            </a:r>
          </a:p>
          <a:p>
            <a:pPr lvl="1"/>
            <a:r>
              <a:rPr lang="en-US" sz="2800" dirty="0"/>
              <a:t>Building your workforce</a:t>
            </a:r>
          </a:p>
          <a:p>
            <a:pPr lvl="1"/>
            <a:r>
              <a:rPr lang="en-US" sz="2800" dirty="0"/>
              <a:t>Speakers will include: experts in manufacturing, construction economists, high-profile architects, leaders in recruitment and workforce development, and more</a:t>
            </a:r>
          </a:p>
          <a:p>
            <a:pPr lvl="1"/>
            <a:r>
              <a:rPr lang="en-US" sz="2800" dirty="0"/>
              <a:t>Targeted networking opportunities for executives</a:t>
            </a:r>
          </a:p>
        </p:txBody>
      </p:sp>
      <p:pic>
        <p:nvPicPr>
          <p:cNvPr id="5" name="Picture 4" descr="A black and white logo&#10;&#10;AI-generated content may be incorrect.">
            <a:extLst>
              <a:ext uri="{FF2B5EF4-FFF2-40B4-BE49-F238E27FC236}">
                <a16:creationId xmlns:a16="http://schemas.microsoft.com/office/drawing/2014/main" id="{155C48A7-A08A-01F6-A712-8E1DC18C382C}"/>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
        <p:nvSpPr>
          <p:cNvPr id="2" name="Title 1">
            <a:extLst>
              <a:ext uri="{FF2B5EF4-FFF2-40B4-BE49-F238E27FC236}">
                <a16:creationId xmlns:a16="http://schemas.microsoft.com/office/drawing/2014/main" id="{B94D37AF-A128-D6A9-36F7-FE70A31E5E9B}"/>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Executive Track</a:t>
            </a:r>
          </a:p>
        </p:txBody>
      </p:sp>
    </p:spTree>
    <p:extLst>
      <p:ext uri="{BB962C8B-B14F-4D97-AF65-F5344CB8AC3E}">
        <p14:creationId xmlns:p14="http://schemas.microsoft.com/office/powerpoint/2010/main" val="277628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C31CAF-D94B-F046-3E35-DD2F5472423C}"/>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870EAE77-003B-1BE5-CBDF-2EB214C1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CC751E3-0233-E17D-B48E-5362B4425783}"/>
              </a:ext>
            </a:extLst>
          </p:cNvPr>
          <p:cNvSpPr/>
          <p:nvPr/>
        </p:nvSpPr>
        <p:spPr>
          <a:xfrm>
            <a:off x="0" y="-8468"/>
            <a:ext cx="4130564" cy="686646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0" dirty="0">
              <a:latin typeface="+mj-lt"/>
            </a:endParaRPr>
          </a:p>
        </p:txBody>
      </p:sp>
      <p:sp>
        <p:nvSpPr>
          <p:cNvPr id="11" name="Arc 10">
            <a:extLst>
              <a:ext uri="{FF2B5EF4-FFF2-40B4-BE49-F238E27FC236}">
                <a16:creationId xmlns:a16="http://schemas.microsoft.com/office/drawing/2014/main" id="{024629C5-9F61-DFB2-3761-42A77EEC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328FB26-732B-E314-F374-BCC7E451DCBE}"/>
              </a:ext>
            </a:extLst>
          </p:cNvPr>
          <p:cNvSpPr/>
          <p:nvPr/>
        </p:nvSpPr>
        <p:spPr>
          <a:xfrm>
            <a:off x="4130565" y="-8467"/>
            <a:ext cx="8061433" cy="6866467"/>
          </a:xfrm>
          <a:prstGeom prst="rect">
            <a:avLst/>
          </a:prstGeom>
          <a:solidFill>
            <a:srgbClr val="F3F1F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D072E6-702E-8F86-D996-A95FFB2DDEB3}"/>
              </a:ext>
            </a:extLst>
          </p:cNvPr>
          <p:cNvSpPr>
            <a:spLocks noGrp="1"/>
          </p:cNvSpPr>
          <p:nvPr>
            <p:ph idx="1"/>
          </p:nvPr>
        </p:nvSpPr>
        <p:spPr>
          <a:xfrm>
            <a:off x="4488405" y="1266497"/>
            <a:ext cx="7316602" cy="5202182"/>
          </a:xfrm>
        </p:spPr>
        <p:txBody>
          <a:bodyPr anchor="ctr">
            <a:normAutofit lnSpcReduction="10000"/>
          </a:bodyPr>
          <a:lstStyle/>
          <a:p>
            <a:pPr marL="457200" lvl="1" indent="0">
              <a:buNone/>
            </a:pPr>
            <a:r>
              <a:rPr lang="en-US" sz="2800" b="1" dirty="0"/>
              <a:t>More traditional NGA Glass Conference programming for Committee volunteers, glass technical leaders, suppliers, and more.</a:t>
            </a:r>
            <a:br>
              <a:rPr lang="en-US" sz="2800" b="1" dirty="0"/>
            </a:br>
            <a:endParaRPr lang="en-US" sz="2800" b="1" dirty="0"/>
          </a:p>
          <a:p>
            <a:pPr lvl="1"/>
            <a:r>
              <a:rPr lang="en-US" sz="2800" dirty="0"/>
              <a:t>Meetings for NGA’s Fabricating, Forming and Advocacy Committees </a:t>
            </a:r>
          </a:p>
          <a:p>
            <a:pPr lvl="1"/>
            <a:r>
              <a:rPr lang="en-US" sz="2800" dirty="0"/>
              <a:t>Updates on code, standard, and regulatory changes that will impact your companies</a:t>
            </a:r>
          </a:p>
          <a:p>
            <a:pPr lvl="1"/>
            <a:r>
              <a:rPr lang="en-US" sz="2800" dirty="0"/>
              <a:t>Technical discussions about key glass fabrication issues </a:t>
            </a:r>
          </a:p>
          <a:p>
            <a:pPr lvl="1"/>
            <a:r>
              <a:rPr lang="en-US" sz="2800" dirty="0"/>
              <a:t>Presentations about advancements in fabrication technologies, processes </a:t>
            </a:r>
          </a:p>
        </p:txBody>
      </p:sp>
      <p:pic>
        <p:nvPicPr>
          <p:cNvPr id="5" name="Picture 4" descr="A black and white logo&#10;&#10;AI-generated content may be incorrect.">
            <a:extLst>
              <a:ext uri="{FF2B5EF4-FFF2-40B4-BE49-F238E27FC236}">
                <a16:creationId xmlns:a16="http://schemas.microsoft.com/office/drawing/2014/main" id="{49D2F5CD-4D4C-F0FE-A857-A4DD65623A02}"/>
              </a:ext>
            </a:extLst>
          </p:cNvPr>
          <p:cNvPicPr>
            <a:picLocks noChangeAspect="1"/>
          </p:cNvPicPr>
          <p:nvPr/>
        </p:nvPicPr>
        <p:blipFill>
          <a:blip r:embed="rId2">
            <a:extLst>
              <a:ext uri="{28A0092B-C50C-407E-A947-70E740481C1C}">
                <a14:useLocalDpi xmlns:a14="http://schemas.microsoft.com/office/drawing/2010/main" val="0"/>
              </a:ext>
            </a:extLst>
          </a:blip>
          <a:srcRect t="21332" b="22604"/>
          <a:stretch>
            <a:fillRect/>
          </a:stretch>
        </p:blipFill>
        <p:spPr>
          <a:xfrm>
            <a:off x="-171152" y="6153627"/>
            <a:ext cx="2970767" cy="630103"/>
          </a:xfrm>
          <a:prstGeom prst="rect">
            <a:avLst/>
          </a:prstGeom>
        </p:spPr>
      </p:pic>
      <p:sp>
        <p:nvSpPr>
          <p:cNvPr id="2" name="Title 1">
            <a:extLst>
              <a:ext uri="{FF2B5EF4-FFF2-40B4-BE49-F238E27FC236}">
                <a16:creationId xmlns:a16="http://schemas.microsoft.com/office/drawing/2014/main" id="{86FE32EC-9CB7-498E-11F5-B1077A562AAC}"/>
              </a:ext>
            </a:extLst>
          </p:cNvPr>
          <p:cNvSpPr>
            <a:spLocks noGrp="1"/>
          </p:cNvSpPr>
          <p:nvPr>
            <p:ph type="title"/>
          </p:nvPr>
        </p:nvSpPr>
        <p:spPr>
          <a:xfrm>
            <a:off x="686834" y="591344"/>
            <a:ext cx="3200400" cy="5585619"/>
          </a:xfrm>
        </p:spPr>
        <p:txBody>
          <a:bodyPr>
            <a:normAutofit/>
          </a:bodyPr>
          <a:lstStyle/>
          <a:p>
            <a:r>
              <a:rPr lang="en-US" b="1" dirty="0">
                <a:solidFill>
                  <a:srgbClr val="FFFFFF"/>
                </a:solidFill>
              </a:rPr>
              <a:t>GFAB</a:t>
            </a:r>
            <a:r>
              <a:rPr lang="en-US" dirty="0">
                <a:solidFill>
                  <a:srgbClr val="FFFFFF"/>
                </a:solidFill>
              </a:rPr>
              <a:t> </a:t>
            </a:r>
            <a:br>
              <a:rPr lang="en-US" dirty="0">
                <a:solidFill>
                  <a:srgbClr val="FFFFFF"/>
                </a:solidFill>
              </a:rPr>
            </a:br>
            <a:r>
              <a:rPr lang="en-US" dirty="0">
                <a:solidFill>
                  <a:srgbClr val="FFFFFF"/>
                </a:solidFill>
              </a:rPr>
              <a:t>Technical Track</a:t>
            </a:r>
          </a:p>
        </p:txBody>
      </p:sp>
    </p:spTree>
    <p:extLst>
      <p:ext uri="{BB962C8B-B14F-4D97-AF65-F5344CB8AC3E}">
        <p14:creationId xmlns:p14="http://schemas.microsoft.com/office/powerpoint/2010/main" val="2256631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12fc781-97ba-4542-bb12-7dc73c2ff745" xsi:nil="true"/>
    <lcf76f155ced4ddcb4097134ff3c332f xmlns="cdac2f29-a892-49a6-ad86-84dbf4d4109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590C60ACB68E409AE8A450509A5302" ma:contentTypeVersion="19" ma:contentTypeDescription="Create a new document." ma:contentTypeScope="" ma:versionID="d89e33a5fec7619d94e68a2f9f2bcb58">
  <xsd:schema xmlns:xsd="http://www.w3.org/2001/XMLSchema" xmlns:xs="http://www.w3.org/2001/XMLSchema" xmlns:p="http://schemas.microsoft.com/office/2006/metadata/properties" xmlns:ns2="cdac2f29-a892-49a6-ad86-84dbf4d41091" xmlns:ns3="d12fc781-97ba-4542-bb12-7dc73c2ff745" targetNamespace="http://schemas.microsoft.com/office/2006/metadata/properties" ma:root="true" ma:fieldsID="1026e306f145a93068f32787669e3c74" ns2:_="" ns3:_="">
    <xsd:import namespace="cdac2f29-a892-49a6-ad86-84dbf4d41091"/>
    <xsd:import namespace="d12fc781-97ba-4542-bb12-7dc73c2ff7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c2f29-a892-49a6-ad86-84dbf4d41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43105e-83ad-41b0-bbc2-8b987d264f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2fc781-97ba-4542-bb12-7dc73c2ff74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eba218-ceda-41e9-930b-69d76fdd3c0c}" ma:internalName="TaxCatchAll" ma:showField="CatchAllData" ma:web="d12fc781-97ba-4542-bb12-7dc73c2ff7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5561F5-2C1E-4192-B958-C1B14DA2664A}">
  <ds:schemaRefs>
    <ds:schemaRef ds:uri="http://schemas.openxmlformats.org/package/2006/metadata/core-properties"/>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cdac2f29-a892-49a6-ad86-84dbf4d41091"/>
    <ds:schemaRef ds:uri="http://purl.org/dc/dcmitype/"/>
    <ds:schemaRef ds:uri="d12fc781-97ba-4542-bb12-7dc73c2ff745"/>
    <ds:schemaRef ds:uri="http://www.w3.org/XML/1998/namespace"/>
  </ds:schemaRefs>
</ds:datastoreItem>
</file>

<file path=customXml/itemProps2.xml><?xml version="1.0" encoding="utf-8"?>
<ds:datastoreItem xmlns:ds="http://schemas.openxmlformats.org/officeDocument/2006/customXml" ds:itemID="{42D3EA69-A532-4317-BA47-178588AC12B2}">
  <ds:schemaRefs>
    <ds:schemaRef ds:uri="http://schemas.microsoft.com/sharepoint/v3/contenttype/forms"/>
  </ds:schemaRefs>
</ds:datastoreItem>
</file>

<file path=customXml/itemProps3.xml><?xml version="1.0" encoding="utf-8"?>
<ds:datastoreItem xmlns:ds="http://schemas.openxmlformats.org/officeDocument/2006/customXml" ds:itemID="{E7680B90-A637-43F1-B076-D71FB634A2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ac2f29-a892-49a6-ad86-84dbf4d41091"/>
    <ds:schemaRef ds:uri="d12fc781-97ba-4542-bb12-7dc73c2ff7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46291</TotalTime>
  <Words>813</Words>
  <Application>Microsoft Office PowerPoint</Application>
  <PresentationFormat>Widescreen</PresentationFormat>
  <Paragraphs>109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Office Theme</vt:lpstr>
      <vt:lpstr>NEW in 2026: </vt:lpstr>
      <vt:lpstr>GFAB Radisson Blu Chicago</vt:lpstr>
      <vt:lpstr>GFAB  Event Goals</vt:lpstr>
      <vt:lpstr>GFAB  NGA’s Strategic Goals</vt:lpstr>
      <vt:lpstr>GFAB  Event Overview</vt:lpstr>
      <vt:lpstr>GFAB  Event Overview</vt:lpstr>
      <vt:lpstr>GFAB  Event Overview</vt:lpstr>
      <vt:lpstr>GFAB  Executive Track</vt:lpstr>
      <vt:lpstr>GFAB  Technical Track</vt:lpstr>
      <vt:lpstr>GFAB  Workshop Track</vt:lpstr>
      <vt:lpstr>GFAB Skyline Design</vt:lpstr>
      <vt:lpstr>GFAB  Program for All Attendees</vt:lpstr>
      <vt:lpstr>PowerPoint Presentation</vt:lpstr>
      <vt:lpstr>GFAB  FAQs</vt:lpstr>
      <vt:lpstr>GFAB  FAQs</vt:lpstr>
      <vt:lpstr>GFAB  FAQs</vt:lpstr>
      <vt:lpstr>NEW in 2026: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in 2026:  NGA Glass Fabricator Conference (GFAB)</dc:title>
  <dc:creator>Katy Devlin</dc:creator>
  <cp:lastModifiedBy>Karen Wegert</cp:lastModifiedBy>
  <cp:revision>13</cp:revision>
  <dcterms:created xsi:type="dcterms:W3CDTF">2025-06-28T18:47:20Z</dcterms:created>
  <dcterms:modified xsi:type="dcterms:W3CDTF">2025-10-03T19:38:50Z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0x01010069590C60ACB68E409AE8A450509A5302</vt:lpwstr>
  </property>
  <property fmtid="{D5CDD505-2E9C-101B-9397-08002B2CF9AE}" pid="3" name="MediaServiceImageTags">
    <vt:lpwstr/>
  </property>
</Properties>
</file>